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262" r:id="rId6"/>
    <p:sldId id="277" r:id="rId7"/>
    <p:sldId id="276" r:id="rId8"/>
    <p:sldId id="275" r:id="rId9"/>
    <p:sldId id="274" r:id="rId10"/>
    <p:sldId id="260" r:id="rId11"/>
    <p:sldId id="261" r:id="rId12"/>
    <p:sldId id="263" r:id="rId13"/>
    <p:sldId id="267" r:id="rId14"/>
    <p:sldId id="264" r:id="rId15"/>
    <p:sldId id="265" r:id="rId16"/>
    <p:sldId id="266" r:id="rId17"/>
    <p:sldId id="268" r:id="rId18"/>
    <p:sldId id="269" r:id="rId19"/>
    <p:sldId id="270" r:id="rId20"/>
    <p:sldId id="271" r:id="rId21"/>
    <p:sldId id="272" r:id="rId22"/>
    <p:sldId id="257" r:id="rId23"/>
    <p:sldId id="258" r:id="rId24"/>
    <p:sldId id="259" r:id="rId25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468C"/>
    <a:srgbClr val="001431"/>
    <a:srgbClr val="142F5C"/>
    <a:srgbClr val="149F2F"/>
    <a:srgbClr val="D14C00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113A9D2-9D6B-4929-AA2D-F23B5EE8CB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 showGuides="1">
      <p:cViewPr>
        <p:scale>
          <a:sx n="64" d="100"/>
          <a:sy n="64" d="100"/>
        </p:scale>
        <p:origin x="1072" y="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C9D383-BBC4-486C-B949-4975C013CC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39D43F-AF4D-4026-B59B-E30A214796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8508412-C702-48D6-A485-9E3F48E9270C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AF834-AEA0-4B1E-B634-D786ABAA3B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5535A-EEFA-4377-8BEC-AE3B154A76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D432166-D667-4383-B839-F1433620BE4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81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sv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40.png>
</file>

<file path=ppt/media/image41.png>
</file>

<file path=ppt/media/image42.jpg>
</file>

<file path=ppt/media/image43.png>
</file>

<file path=ppt/media/image44.png>
</file>

<file path=ppt/media/image5.jpg>
</file>

<file path=ppt/media/image6.jp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006A15-2481-4E66-917C-551C926382B7}" type="datetime1">
              <a:rPr lang="en-GB" smtClean="0"/>
              <a:pPr/>
              <a:t>07/11/2024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34B48B0-85B2-40C4-A05A-571C99C8AB57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63210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0083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88FE8C-91AF-79D1-F48A-BB69E126B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87AD6B-BC8C-BC1B-B356-A3DF4CC641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1A27F-56FA-3829-2F10-2EA5D130BC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9EF42-4EF9-436E-9E44-32DA8A42E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13921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12024D-73AD-9971-5E60-95EDEDBFD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BE4C46-F21D-A081-0E19-B0F9C50802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DA054B-2B70-C3A4-F8DF-9C49AAFBB0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409E4-B672-0FBC-75FC-341C28DB94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43705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54D61-4A26-8F86-18DC-32B8A3966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73661A-0822-15AA-8B1F-56D55C8B0E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A611B2-8B8D-31E2-56DB-B4AE6A8716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4AF0CF-3889-D8E6-5354-4D023CA529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42656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39CEE-EC80-8BE7-24EF-AEC922A70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08124D-84D8-5BAA-5F3C-D466A8A232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E47D8B-8CFD-92FC-580A-86D37A570C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07E0-FD05-E5F9-EC55-676A43E066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42981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50199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70114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398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7702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DF3B9-E5AE-9825-8395-52878450D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035AC0-ACC2-E429-787B-8FBE26591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C651D6-07E2-84B4-567F-10B679E779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E11BC-8653-2A1E-D4A5-1CA0F318D5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202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643A3-972B-A9F6-2E2D-671C3EF9E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F2EBD2-3621-78E9-F6BE-4850C9CA59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B526E4-F2F0-A128-A7B8-84EB1335B9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C5B60-38E3-B303-1FF0-A3A21802B5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1636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53F91-F9F5-BF68-28F5-F8547DE71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97480E-5626-2533-8ECC-0D90EF4ED3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3F0BEB-8939-3E38-3C2F-D80F753591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1B674-9DC5-1853-0A9F-0D76595046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4507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B32DD-D70F-EB91-1705-917FC6D95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CDB489-6135-F828-053B-253BBCA009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FD9E90-4FC5-C800-B9E2-A5DD4C159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A3203-3753-0AE0-0330-350EFAAE9A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9966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884A5-04C5-006E-D7A7-96935C203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DEEEA4-E1A4-21D3-7212-CC875FF217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6A7286-ABB2-0DBF-0100-D9DDC9CB85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D81FE-8629-690E-712A-E7DA05A000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2228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6E93C-255D-D9D5-1910-DEC4CC7C0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E824C4-FE3C-AB1B-FF4F-7E2B0873C8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03F0EB-1861-6039-1D8F-1B46336EB7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31920-0FE2-6F7E-E949-FE2C0E21856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3973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B6618-C452-2BB3-C200-E9735CB09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692C7A-BD90-8794-3FD8-06BB1B4059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C6FDA1-8045-8FE3-068E-3300FE692A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D7103-2C73-4ACE-DADA-ECBDC0FBE0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6133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09A5174-1112-4D75-9ACE-EB000DE44E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241F2F-6D67-4597-AB7C-D982860837A5}"/>
              </a:ext>
            </a:extLst>
          </p:cNvPr>
          <p:cNvSpPr/>
          <p:nvPr userDrawn="1"/>
        </p:nvSpPr>
        <p:spPr>
          <a:xfrm>
            <a:off x="3585972" y="0"/>
            <a:ext cx="5020056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7639DF-BB81-43B2-81DF-DC0942E8845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85972" y="2551430"/>
            <a:ext cx="5020056" cy="1633085"/>
          </a:xfrm>
        </p:spPr>
        <p:txBody>
          <a:bodyPr rtlCol="0" anchor="b">
            <a:normAutofit/>
          </a:bodyPr>
          <a:lstStyle>
            <a:lvl1pPr algn="ctr">
              <a:lnSpc>
                <a:spcPct val="85000"/>
              </a:lnSpc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2A2A7-5821-4BAA-A45B-8AFDF4E0F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1400" y="4653445"/>
            <a:ext cx="5027613" cy="827197"/>
          </a:xfrm>
        </p:spPr>
        <p:txBody>
          <a:bodyPr rtlCol="0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828D1A9-3D67-4106-B288-BC23A7CC5A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708" y="1721890"/>
            <a:ext cx="2386800" cy="486000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76270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Cos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3980BA4-A23A-4C88-B574-5C1C7E0F1D99}"/>
              </a:ext>
            </a:extLst>
          </p:cNvPr>
          <p:cNvSpPr/>
          <p:nvPr userDrawn="1"/>
        </p:nvSpPr>
        <p:spPr>
          <a:xfrm>
            <a:off x="-1587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703320"/>
            <a:ext cx="12192000" cy="31546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5472"/>
            <a:ext cx="6802464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8C0A23-6967-4A67-AE2F-92D04DDF4891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1718924" y="4094681"/>
            <a:ext cx="3666744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718924" y="4527898"/>
            <a:ext cx="3666744" cy="137443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FB1E7A4-4985-48C1-B72F-4B1715915B45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6498182" y="4094681"/>
            <a:ext cx="3666744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13613D75-4050-4984-9168-DAD425D6D6AC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6498182" y="4527898"/>
            <a:ext cx="3666744" cy="137443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10515600" cy="915721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9E693E7E-08CF-4C07-BFC7-C34D6269EFD9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1555148" y="2707188"/>
            <a:ext cx="3666744" cy="850147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7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£12,345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9D213FF3-2ADF-437D-9C3A-5C5821DBAF4E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6334406" y="2707188"/>
            <a:ext cx="3666744" cy="850147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7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£6,789</a:t>
            </a:r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E7019E9C-AA4E-4592-97BE-BF366FFA1A7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2050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s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8F4135-A9EE-4D29-A8AB-5DEB57ABC181}"/>
              </a:ext>
            </a:extLst>
          </p:cNvPr>
          <p:cNvSpPr/>
          <p:nvPr userDrawn="1"/>
        </p:nvSpPr>
        <p:spPr>
          <a:xfrm>
            <a:off x="-1587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690968"/>
            <a:ext cx="12192000" cy="3167031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5472"/>
            <a:ext cx="7081434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9E9821-77E5-4D4A-848A-7DE07E7D6463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1587236" y="4798586"/>
            <a:ext cx="257728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587236" y="5235475"/>
            <a:ext cx="2577284" cy="705923"/>
          </a:xfrm>
        </p:spPr>
        <p:txBody>
          <a:bodyPr lIns="36000" tIns="0" rIns="0" bIns="0" rtlCol="0">
            <a:norm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10515600" cy="915721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62DB99-23AA-4B84-915B-58A12122905A}"/>
              </a:ext>
            </a:extLst>
          </p:cNvPr>
          <p:cNvSpPr/>
          <p:nvPr userDrawn="1"/>
        </p:nvSpPr>
        <p:spPr>
          <a:xfrm>
            <a:off x="1969178" y="2806082"/>
            <a:ext cx="1847088" cy="1847088"/>
          </a:xfrm>
          <a:prstGeom prst="ellips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7C4674D-D19C-4346-8AB3-EEC70C5BA12B}"/>
              </a:ext>
            </a:extLst>
          </p:cNvPr>
          <p:cNvSpPr/>
          <p:nvPr userDrawn="1"/>
        </p:nvSpPr>
        <p:spPr>
          <a:xfrm>
            <a:off x="4730062" y="2358026"/>
            <a:ext cx="2295144" cy="2295144"/>
          </a:xfrm>
          <a:prstGeom prst="ellips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32287E6-00FD-4CA9-879A-D113874BCAF3}"/>
              </a:ext>
            </a:extLst>
          </p:cNvPr>
          <p:cNvSpPr/>
          <p:nvPr userDrawn="1"/>
        </p:nvSpPr>
        <p:spPr>
          <a:xfrm>
            <a:off x="7613594" y="2037986"/>
            <a:ext cx="2615184" cy="2615184"/>
          </a:xfrm>
          <a:prstGeom prst="ellips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24B6C5DB-65E0-4261-A490-0CEBD77B8A6C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2022734" y="3082272"/>
            <a:ext cx="1739976" cy="955575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£25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86AFF07C-4D15-4A29-B939-C47256023C91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2022734" y="4075184"/>
            <a:ext cx="1739976" cy="280931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billion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2C71864B-9476-4445-B961-A4480119AB3B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5007646" y="2886747"/>
            <a:ext cx="1739976" cy="955575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£50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B2AAA459-A7E1-451E-BABB-0C87139B389F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5007646" y="3879659"/>
            <a:ext cx="1739976" cy="280931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billion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DF679BEC-0CFD-449F-B3E0-BB712F00052B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7761966" y="2723457"/>
            <a:ext cx="2295144" cy="955575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£100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65220FFF-D7A7-4DFC-97E2-8D717A6B97FF}"/>
              </a:ext>
            </a:extLst>
          </p:cNvPr>
          <p:cNvSpPr>
            <a:spLocks noGrp="1"/>
          </p:cNvSpPr>
          <p:nvPr>
            <p:ph type="body" idx="53" hasCustomPrompt="1"/>
          </p:nvPr>
        </p:nvSpPr>
        <p:spPr>
          <a:xfrm>
            <a:off x="8038166" y="3716369"/>
            <a:ext cx="1739976" cy="280931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billion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3C0B4F4-FAB3-45B3-A57B-B8A00F765A8C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4587884" y="4798586"/>
            <a:ext cx="257728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2710ED40-A455-4EEF-AAD2-1479EE311ABC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4587884" y="5240927"/>
            <a:ext cx="2577284" cy="705923"/>
          </a:xfrm>
        </p:spPr>
        <p:txBody>
          <a:bodyPr lIns="36000" tIns="0" rIns="0" bIns="0" rtlCol="0">
            <a:norm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A9FC0BF2-FC28-43C1-864A-CAB49C8381A2}"/>
              </a:ext>
            </a:extLst>
          </p:cNvPr>
          <p:cNvSpPr>
            <a:spLocks noGrp="1"/>
          </p:cNvSpPr>
          <p:nvPr>
            <p:ph type="body" idx="56" hasCustomPrompt="1"/>
          </p:nvPr>
        </p:nvSpPr>
        <p:spPr>
          <a:xfrm>
            <a:off x="7654886" y="4798586"/>
            <a:ext cx="257728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F4793ACF-6372-4346-9E08-F9E4D2584763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7654886" y="5231802"/>
            <a:ext cx="2577284" cy="705923"/>
          </a:xfrm>
        </p:spPr>
        <p:txBody>
          <a:bodyPr lIns="36000" tIns="0" rIns="0" bIns="0" rtlCol="0">
            <a:norm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F3FD923B-7063-49D8-8286-0F8424648970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707766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DA9D50-F092-4CE4-833F-A116EB21A23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2990088"/>
            <a:ext cx="12192000" cy="3867912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EB90E9-CEA5-4F91-B14B-ED7C72F643DF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1053452" y="3340707"/>
            <a:ext cx="3666744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6612" y="3773923"/>
            <a:ext cx="5259387" cy="2087752"/>
          </a:xfrm>
        </p:spPr>
        <p:txBody>
          <a:bodyPr lIns="0" tIns="0" rIns="0" bIns="0" rtlCol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10515600" cy="935429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3E44B3E-B67E-47BB-9B17-495800CC539C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6682936" y="3353508"/>
            <a:ext cx="3666744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3E6654E2-1600-436C-996F-AB13D779B06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6466097" y="3786724"/>
            <a:ext cx="5068178" cy="2087752"/>
          </a:xfrm>
        </p:spPr>
        <p:txBody>
          <a:bodyPr lIns="0" tIns="0" rIns="0" bIns="0" rtlCol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11B1F208-6C15-4A3F-B7B4-388A18DC2B14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025586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 Content Layou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CE7ADE7-21F0-4422-AD3C-0A7865E4FAB1}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F00F53-9697-4331-BE9F-B94FA62B0402}"/>
              </a:ext>
            </a:extLst>
          </p:cNvPr>
          <p:cNvSpPr/>
          <p:nvPr userDrawn="1"/>
        </p:nvSpPr>
        <p:spPr>
          <a:xfrm>
            <a:off x="0" y="1528174"/>
            <a:ext cx="12192000" cy="532982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7430939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0298BE-3648-4D6C-B9A4-B00856595700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E705CC21-80AA-488E-B95D-0E00300A05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5413" y="1975905"/>
            <a:ext cx="2386584" cy="484632"/>
          </a:xfrm>
          <a:prstGeom prst="roundRect">
            <a:avLst/>
          </a:prstGeom>
          <a:noFill/>
          <a:ln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Picture Placeholder 11" descr="Competitors’ logos quadrant">
            <a:extLst>
              <a:ext uri="{FF2B5EF4-FFF2-40B4-BE49-F238E27FC236}">
                <a16:creationId xmlns:a16="http://schemas.microsoft.com/office/drawing/2014/main" id="{B02B30B1-85C9-4BFB-89EF-F61F699F9CB9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479892" y="2503607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2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17" name="Picture Placeholder 11" descr="Competitors’ logos quadrant">
            <a:extLst>
              <a:ext uri="{FF2B5EF4-FFF2-40B4-BE49-F238E27FC236}">
                <a16:creationId xmlns:a16="http://schemas.microsoft.com/office/drawing/2014/main" id="{BB248D0D-569D-4CE5-B4A5-1CB766D4BC25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1341365" y="2069258"/>
            <a:ext cx="1655064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1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18" name="Picture Placeholder 11" descr="Competitors’ logos quadrant">
            <a:extLst>
              <a:ext uri="{FF2B5EF4-FFF2-40B4-BE49-F238E27FC236}">
                <a16:creationId xmlns:a16="http://schemas.microsoft.com/office/drawing/2014/main" id="{63441834-C0B7-467E-BB8A-077BFB4CC64D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209800" y="4684388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3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20" name="Picture Placeholder 11" descr="Competitors’ logos quadrant">
            <a:extLst>
              <a:ext uri="{FF2B5EF4-FFF2-40B4-BE49-F238E27FC236}">
                <a16:creationId xmlns:a16="http://schemas.microsoft.com/office/drawing/2014/main" id="{4845EF5C-F9AE-4C81-B40A-0EF51B85391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654710" y="2594867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4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21" name="Picture Placeholder 11" descr="Competitors’ logos quadrant">
            <a:extLst>
              <a:ext uri="{FF2B5EF4-FFF2-40B4-BE49-F238E27FC236}">
                <a16:creationId xmlns:a16="http://schemas.microsoft.com/office/drawing/2014/main" id="{75396269-14C7-4297-BE40-EB61A04CF4C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455537" y="4853700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5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22" name="Picture Placeholder 11" descr="Competitors’ logos quadrant">
            <a:extLst>
              <a:ext uri="{FF2B5EF4-FFF2-40B4-BE49-F238E27FC236}">
                <a16:creationId xmlns:a16="http://schemas.microsoft.com/office/drawing/2014/main" id="{A9EC32D0-3CC5-4D03-90E1-35DD544F353D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8965413" y="4121940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6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C9793465-C4F7-40FC-AEF8-5F868E36ECA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88628" y="3574970"/>
            <a:ext cx="2741612" cy="248888"/>
          </a:xfrm>
        </p:spPr>
        <p:txBody>
          <a:bodyPr rtlCol="0">
            <a:no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en-GB" noProof="0" dirty="0"/>
              <a:t>More expensive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9E34E738-15BA-4311-BA02-5FDA3723F49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730592" y="3574970"/>
            <a:ext cx="2741612" cy="248888"/>
          </a:xfrm>
        </p:spPr>
        <p:txBody>
          <a:bodyPr rtlCol="0">
            <a:noAutofit/>
          </a:bodyPr>
          <a:lstStyle>
            <a:lvl1pPr marL="0" indent="0" algn="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en-GB" noProof="0" dirty="0"/>
              <a:t>Less expensive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43026573-79FA-414F-85CC-BB2AFC84C27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41450" y="6142762"/>
            <a:ext cx="2741612" cy="24888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en-GB" noProof="0" dirty="0"/>
              <a:t>Less convenient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354AC58C-2EFE-42E3-B1C3-3A3F7161FC0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641450" y="1764281"/>
            <a:ext cx="2741612" cy="24888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en-GB" noProof="0" dirty="0"/>
              <a:t>More convenient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42B13-E900-4B2B-AB93-A64B64227466}"/>
              </a:ext>
            </a:extLst>
          </p:cNvPr>
          <p:cNvCxnSpPr/>
          <p:nvPr userDrawn="1"/>
        </p:nvCxnSpPr>
        <p:spPr>
          <a:xfrm>
            <a:off x="872933" y="3548268"/>
            <a:ext cx="1047037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F45D1A3-05DF-4B1E-9C02-6D8A69BE201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098036" y="4142692"/>
            <a:ext cx="399592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CC01BAE8-6C4C-4DBC-AFB4-6B3BCF8D0714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88288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48E4FA-B29A-4342-834B-094336E65A2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044952"/>
            <a:ext cx="12192000" cy="381304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49850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4B4F49-92DA-40A2-8350-3533265B49EC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1053452" y="2435210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053452" y="2784018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536828"/>
            <a:ext cx="10515600" cy="750626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8BEE5DC-84EC-43EB-9CD1-9837D8A4F67C}"/>
              </a:ext>
            </a:extLst>
          </p:cNvPr>
          <p:cNvSpPr/>
          <p:nvPr userDrawn="1"/>
        </p:nvSpPr>
        <p:spPr>
          <a:xfrm>
            <a:off x="834925" y="2312229"/>
            <a:ext cx="3139490" cy="3529584"/>
          </a:xfrm>
          <a:custGeom>
            <a:avLst/>
            <a:gdLst>
              <a:gd name="connsiteX0" fmla="*/ 0 w 3136392"/>
              <a:gd name="connsiteY0" fmla="*/ 522742 h 3529584"/>
              <a:gd name="connsiteX1" fmla="*/ 522742 w 3136392"/>
              <a:gd name="connsiteY1" fmla="*/ 0 h 3529584"/>
              <a:gd name="connsiteX2" fmla="*/ 2613650 w 3136392"/>
              <a:gd name="connsiteY2" fmla="*/ 0 h 3529584"/>
              <a:gd name="connsiteX3" fmla="*/ 3136392 w 3136392"/>
              <a:gd name="connsiteY3" fmla="*/ 522742 h 3529584"/>
              <a:gd name="connsiteX4" fmla="*/ 3136392 w 3136392"/>
              <a:gd name="connsiteY4" fmla="*/ 3006842 h 3529584"/>
              <a:gd name="connsiteX5" fmla="*/ 2613650 w 3136392"/>
              <a:gd name="connsiteY5" fmla="*/ 3529584 h 3529584"/>
              <a:gd name="connsiteX6" fmla="*/ 522742 w 3136392"/>
              <a:gd name="connsiteY6" fmla="*/ 3529584 h 3529584"/>
              <a:gd name="connsiteX7" fmla="*/ 0 w 3136392"/>
              <a:gd name="connsiteY7" fmla="*/ 3006842 h 3529584"/>
              <a:gd name="connsiteX8" fmla="*/ 0 w 3136392"/>
              <a:gd name="connsiteY8" fmla="*/ 522742 h 3529584"/>
              <a:gd name="connsiteX0" fmla="*/ 0 w 3136404"/>
              <a:gd name="connsiteY0" fmla="*/ 522742 h 3529584"/>
              <a:gd name="connsiteX1" fmla="*/ 522742 w 3136404"/>
              <a:gd name="connsiteY1" fmla="*/ 0 h 3529584"/>
              <a:gd name="connsiteX2" fmla="*/ 2854281 w 3136404"/>
              <a:gd name="connsiteY2" fmla="*/ 0 h 3529584"/>
              <a:gd name="connsiteX3" fmla="*/ 3136392 w 3136404"/>
              <a:gd name="connsiteY3" fmla="*/ 522742 h 3529584"/>
              <a:gd name="connsiteX4" fmla="*/ 3136392 w 3136404"/>
              <a:gd name="connsiteY4" fmla="*/ 3006842 h 3529584"/>
              <a:gd name="connsiteX5" fmla="*/ 2613650 w 3136404"/>
              <a:gd name="connsiteY5" fmla="*/ 3529584 h 3529584"/>
              <a:gd name="connsiteX6" fmla="*/ 522742 w 3136404"/>
              <a:gd name="connsiteY6" fmla="*/ 3529584 h 3529584"/>
              <a:gd name="connsiteX7" fmla="*/ 0 w 3136404"/>
              <a:gd name="connsiteY7" fmla="*/ 3006842 h 3529584"/>
              <a:gd name="connsiteX8" fmla="*/ 0 w 3136404"/>
              <a:gd name="connsiteY8" fmla="*/ 522742 h 3529584"/>
              <a:gd name="connsiteX0" fmla="*/ 0 w 3137803"/>
              <a:gd name="connsiteY0" fmla="*/ 522742 h 3529584"/>
              <a:gd name="connsiteX1" fmla="*/ 522742 w 3137803"/>
              <a:gd name="connsiteY1" fmla="*/ 0 h 3529584"/>
              <a:gd name="connsiteX2" fmla="*/ 2883464 w 3137803"/>
              <a:gd name="connsiteY2" fmla="*/ 0 h 3529584"/>
              <a:gd name="connsiteX3" fmla="*/ 3136392 w 3137803"/>
              <a:gd name="connsiteY3" fmla="*/ 522742 h 3529584"/>
              <a:gd name="connsiteX4" fmla="*/ 3136392 w 3137803"/>
              <a:gd name="connsiteY4" fmla="*/ 3006842 h 3529584"/>
              <a:gd name="connsiteX5" fmla="*/ 2613650 w 3137803"/>
              <a:gd name="connsiteY5" fmla="*/ 3529584 h 3529584"/>
              <a:gd name="connsiteX6" fmla="*/ 522742 w 3137803"/>
              <a:gd name="connsiteY6" fmla="*/ 3529584 h 3529584"/>
              <a:gd name="connsiteX7" fmla="*/ 0 w 3137803"/>
              <a:gd name="connsiteY7" fmla="*/ 3006842 h 3529584"/>
              <a:gd name="connsiteX8" fmla="*/ 0 w 3137803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524429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848801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39490" h="3529584">
                <a:moveTo>
                  <a:pt x="1687" y="522742"/>
                </a:moveTo>
                <a:cubicBezTo>
                  <a:pt x="1687" y="234040"/>
                  <a:pt x="-36647" y="0"/>
                  <a:pt x="252055" y="0"/>
                </a:cubicBezTo>
                <a:lnTo>
                  <a:pt x="2885151" y="0"/>
                </a:lnTo>
                <a:cubicBezTo>
                  <a:pt x="3173853" y="0"/>
                  <a:pt x="3138079" y="234040"/>
                  <a:pt x="3138079" y="522742"/>
                </a:cubicBezTo>
                <a:lnTo>
                  <a:pt x="3138079" y="3006842"/>
                </a:lnTo>
                <a:cubicBezTo>
                  <a:pt x="3138079" y="3295544"/>
                  <a:pt x="3137503" y="3529584"/>
                  <a:pt x="2848801" y="3529584"/>
                </a:cubicBezTo>
                <a:lnTo>
                  <a:pt x="329876" y="3529584"/>
                </a:lnTo>
                <a:cubicBezTo>
                  <a:pt x="41174" y="3529584"/>
                  <a:pt x="1687" y="3295544"/>
                  <a:pt x="1687" y="3006842"/>
                </a:cubicBezTo>
                <a:lnTo>
                  <a:pt x="1687" y="522742"/>
                </a:lnTo>
                <a:close/>
              </a:path>
            </a:pathLst>
          </a:custGeom>
          <a:noFill/>
          <a:ln>
            <a:solidFill>
              <a:srgbClr val="D14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3B7E67C7-1C94-4372-81CF-D888A17E9E66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1053452" y="3276621"/>
            <a:ext cx="2769902" cy="2361398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1FD2E8C-BDB7-4C4A-B56C-7F3091987DAE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8431250" y="2435210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04038B74-8E2F-43C0-914C-E2BF16883566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8431250" y="2784018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1" name="Rectangle: Rounded Corners 7">
            <a:extLst>
              <a:ext uri="{FF2B5EF4-FFF2-40B4-BE49-F238E27FC236}">
                <a16:creationId xmlns:a16="http://schemas.microsoft.com/office/drawing/2014/main" id="{50BFB1A6-61C6-40D0-A6EC-86ECD5632A5C}"/>
              </a:ext>
            </a:extLst>
          </p:cNvPr>
          <p:cNvSpPr/>
          <p:nvPr userDrawn="1"/>
        </p:nvSpPr>
        <p:spPr>
          <a:xfrm>
            <a:off x="8212723" y="2312229"/>
            <a:ext cx="3139490" cy="3529584"/>
          </a:xfrm>
          <a:custGeom>
            <a:avLst/>
            <a:gdLst>
              <a:gd name="connsiteX0" fmla="*/ 0 w 3136392"/>
              <a:gd name="connsiteY0" fmla="*/ 522742 h 3529584"/>
              <a:gd name="connsiteX1" fmla="*/ 522742 w 3136392"/>
              <a:gd name="connsiteY1" fmla="*/ 0 h 3529584"/>
              <a:gd name="connsiteX2" fmla="*/ 2613650 w 3136392"/>
              <a:gd name="connsiteY2" fmla="*/ 0 h 3529584"/>
              <a:gd name="connsiteX3" fmla="*/ 3136392 w 3136392"/>
              <a:gd name="connsiteY3" fmla="*/ 522742 h 3529584"/>
              <a:gd name="connsiteX4" fmla="*/ 3136392 w 3136392"/>
              <a:gd name="connsiteY4" fmla="*/ 3006842 h 3529584"/>
              <a:gd name="connsiteX5" fmla="*/ 2613650 w 3136392"/>
              <a:gd name="connsiteY5" fmla="*/ 3529584 h 3529584"/>
              <a:gd name="connsiteX6" fmla="*/ 522742 w 3136392"/>
              <a:gd name="connsiteY6" fmla="*/ 3529584 h 3529584"/>
              <a:gd name="connsiteX7" fmla="*/ 0 w 3136392"/>
              <a:gd name="connsiteY7" fmla="*/ 3006842 h 3529584"/>
              <a:gd name="connsiteX8" fmla="*/ 0 w 3136392"/>
              <a:gd name="connsiteY8" fmla="*/ 522742 h 3529584"/>
              <a:gd name="connsiteX0" fmla="*/ 0 w 3136404"/>
              <a:gd name="connsiteY0" fmla="*/ 522742 h 3529584"/>
              <a:gd name="connsiteX1" fmla="*/ 522742 w 3136404"/>
              <a:gd name="connsiteY1" fmla="*/ 0 h 3529584"/>
              <a:gd name="connsiteX2" fmla="*/ 2854281 w 3136404"/>
              <a:gd name="connsiteY2" fmla="*/ 0 h 3529584"/>
              <a:gd name="connsiteX3" fmla="*/ 3136392 w 3136404"/>
              <a:gd name="connsiteY3" fmla="*/ 522742 h 3529584"/>
              <a:gd name="connsiteX4" fmla="*/ 3136392 w 3136404"/>
              <a:gd name="connsiteY4" fmla="*/ 3006842 h 3529584"/>
              <a:gd name="connsiteX5" fmla="*/ 2613650 w 3136404"/>
              <a:gd name="connsiteY5" fmla="*/ 3529584 h 3529584"/>
              <a:gd name="connsiteX6" fmla="*/ 522742 w 3136404"/>
              <a:gd name="connsiteY6" fmla="*/ 3529584 h 3529584"/>
              <a:gd name="connsiteX7" fmla="*/ 0 w 3136404"/>
              <a:gd name="connsiteY7" fmla="*/ 3006842 h 3529584"/>
              <a:gd name="connsiteX8" fmla="*/ 0 w 3136404"/>
              <a:gd name="connsiteY8" fmla="*/ 522742 h 3529584"/>
              <a:gd name="connsiteX0" fmla="*/ 0 w 3137803"/>
              <a:gd name="connsiteY0" fmla="*/ 522742 h 3529584"/>
              <a:gd name="connsiteX1" fmla="*/ 522742 w 3137803"/>
              <a:gd name="connsiteY1" fmla="*/ 0 h 3529584"/>
              <a:gd name="connsiteX2" fmla="*/ 2883464 w 3137803"/>
              <a:gd name="connsiteY2" fmla="*/ 0 h 3529584"/>
              <a:gd name="connsiteX3" fmla="*/ 3136392 w 3137803"/>
              <a:gd name="connsiteY3" fmla="*/ 522742 h 3529584"/>
              <a:gd name="connsiteX4" fmla="*/ 3136392 w 3137803"/>
              <a:gd name="connsiteY4" fmla="*/ 3006842 h 3529584"/>
              <a:gd name="connsiteX5" fmla="*/ 2613650 w 3137803"/>
              <a:gd name="connsiteY5" fmla="*/ 3529584 h 3529584"/>
              <a:gd name="connsiteX6" fmla="*/ 522742 w 3137803"/>
              <a:gd name="connsiteY6" fmla="*/ 3529584 h 3529584"/>
              <a:gd name="connsiteX7" fmla="*/ 0 w 3137803"/>
              <a:gd name="connsiteY7" fmla="*/ 3006842 h 3529584"/>
              <a:gd name="connsiteX8" fmla="*/ 0 w 3137803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524429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848801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39490" h="3529584">
                <a:moveTo>
                  <a:pt x="1687" y="522742"/>
                </a:moveTo>
                <a:cubicBezTo>
                  <a:pt x="1687" y="234040"/>
                  <a:pt x="-36647" y="0"/>
                  <a:pt x="252055" y="0"/>
                </a:cubicBezTo>
                <a:lnTo>
                  <a:pt x="2885151" y="0"/>
                </a:lnTo>
                <a:cubicBezTo>
                  <a:pt x="3173853" y="0"/>
                  <a:pt x="3138079" y="234040"/>
                  <a:pt x="3138079" y="522742"/>
                </a:cubicBezTo>
                <a:lnTo>
                  <a:pt x="3138079" y="3006842"/>
                </a:lnTo>
                <a:cubicBezTo>
                  <a:pt x="3138079" y="3295544"/>
                  <a:pt x="3137503" y="3529584"/>
                  <a:pt x="2848801" y="3529584"/>
                </a:cubicBezTo>
                <a:lnTo>
                  <a:pt x="329876" y="3529584"/>
                </a:lnTo>
                <a:cubicBezTo>
                  <a:pt x="41174" y="3529584"/>
                  <a:pt x="1687" y="3295544"/>
                  <a:pt x="1687" y="3006842"/>
                </a:cubicBezTo>
                <a:lnTo>
                  <a:pt x="1687" y="522742"/>
                </a:lnTo>
                <a:close/>
              </a:path>
            </a:pathLst>
          </a:custGeom>
          <a:noFill/>
          <a:ln>
            <a:solidFill>
              <a:srgbClr val="D14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AEDB747B-532C-44A9-AD7A-2352A1F089B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8431250" y="3276621"/>
            <a:ext cx="2769902" cy="2361398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074267C-7E1D-4515-B053-1121335429CD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4742351" y="2431907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BED0DB43-ABA6-4E0E-BA64-F6DBD79467F6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4742351" y="2780715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7" name="Rectangle: Rounded Corners 7">
            <a:extLst>
              <a:ext uri="{FF2B5EF4-FFF2-40B4-BE49-F238E27FC236}">
                <a16:creationId xmlns:a16="http://schemas.microsoft.com/office/drawing/2014/main" id="{0FC703B8-4AAD-4000-8C02-C257F7016FFF}"/>
              </a:ext>
            </a:extLst>
          </p:cNvPr>
          <p:cNvSpPr/>
          <p:nvPr userDrawn="1"/>
        </p:nvSpPr>
        <p:spPr>
          <a:xfrm>
            <a:off x="4523824" y="2312229"/>
            <a:ext cx="3139490" cy="3529584"/>
          </a:xfrm>
          <a:custGeom>
            <a:avLst/>
            <a:gdLst>
              <a:gd name="connsiteX0" fmla="*/ 0 w 3136392"/>
              <a:gd name="connsiteY0" fmla="*/ 522742 h 3529584"/>
              <a:gd name="connsiteX1" fmla="*/ 522742 w 3136392"/>
              <a:gd name="connsiteY1" fmla="*/ 0 h 3529584"/>
              <a:gd name="connsiteX2" fmla="*/ 2613650 w 3136392"/>
              <a:gd name="connsiteY2" fmla="*/ 0 h 3529584"/>
              <a:gd name="connsiteX3" fmla="*/ 3136392 w 3136392"/>
              <a:gd name="connsiteY3" fmla="*/ 522742 h 3529584"/>
              <a:gd name="connsiteX4" fmla="*/ 3136392 w 3136392"/>
              <a:gd name="connsiteY4" fmla="*/ 3006842 h 3529584"/>
              <a:gd name="connsiteX5" fmla="*/ 2613650 w 3136392"/>
              <a:gd name="connsiteY5" fmla="*/ 3529584 h 3529584"/>
              <a:gd name="connsiteX6" fmla="*/ 522742 w 3136392"/>
              <a:gd name="connsiteY6" fmla="*/ 3529584 h 3529584"/>
              <a:gd name="connsiteX7" fmla="*/ 0 w 3136392"/>
              <a:gd name="connsiteY7" fmla="*/ 3006842 h 3529584"/>
              <a:gd name="connsiteX8" fmla="*/ 0 w 3136392"/>
              <a:gd name="connsiteY8" fmla="*/ 522742 h 3529584"/>
              <a:gd name="connsiteX0" fmla="*/ 0 w 3136404"/>
              <a:gd name="connsiteY0" fmla="*/ 522742 h 3529584"/>
              <a:gd name="connsiteX1" fmla="*/ 522742 w 3136404"/>
              <a:gd name="connsiteY1" fmla="*/ 0 h 3529584"/>
              <a:gd name="connsiteX2" fmla="*/ 2854281 w 3136404"/>
              <a:gd name="connsiteY2" fmla="*/ 0 h 3529584"/>
              <a:gd name="connsiteX3" fmla="*/ 3136392 w 3136404"/>
              <a:gd name="connsiteY3" fmla="*/ 522742 h 3529584"/>
              <a:gd name="connsiteX4" fmla="*/ 3136392 w 3136404"/>
              <a:gd name="connsiteY4" fmla="*/ 3006842 h 3529584"/>
              <a:gd name="connsiteX5" fmla="*/ 2613650 w 3136404"/>
              <a:gd name="connsiteY5" fmla="*/ 3529584 h 3529584"/>
              <a:gd name="connsiteX6" fmla="*/ 522742 w 3136404"/>
              <a:gd name="connsiteY6" fmla="*/ 3529584 h 3529584"/>
              <a:gd name="connsiteX7" fmla="*/ 0 w 3136404"/>
              <a:gd name="connsiteY7" fmla="*/ 3006842 h 3529584"/>
              <a:gd name="connsiteX8" fmla="*/ 0 w 3136404"/>
              <a:gd name="connsiteY8" fmla="*/ 522742 h 3529584"/>
              <a:gd name="connsiteX0" fmla="*/ 0 w 3137803"/>
              <a:gd name="connsiteY0" fmla="*/ 522742 h 3529584"/>
              <a:gd name="connsiteX1" fmla="*/ 522742 w 3137803"/>
              <a:gd name="connsiteY1" fmla="*/ 0 h 3529584"/>
              <a:gd name="connsiteX2" fmla="*/ 2883464 w 3137803"/>
              <a:gd name="connsiteY2" fmla="*/ 0 h 3529584"/>
              <a:gd name="connsiteX3" fmla="*/ 3136392 w 3137803"/>
              <a:gd name="connsiteY3" fmla="*/ 522742 h 3529584"/>
              <a:gd name="connsiteX4" fmla="*/ 3136392 w 3137803"/>
              <a:gd name="connsiteY4" fmla="*/ 3006842 h 3529584"/>
              <a:gd name="connsiteX5" fmla="*/ 2613650 w 3137803"/>
              <a:gd name="connsiteY5" fmla="*/ 3529584 h 3529584"/>
              <a:gd name="connsiteX6" fmla="*/ 522742 w 3137803"/>
              <a:gd name="connsiteY6" fmla="*/ 3529584 h 3529584"/>
              <a:gd name="connsiteX7" fmla="*/ 0 w 3137803"/>
              <a:gd name="connsiteY7" fmla="*/ 3006842 h 3529584"/>
              <a:gd name="connsiteX8" fmla="*/ 0 w 3137803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524429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848801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39490" h="3529584">
                <a:moveTo>
                  <a:pt x="1687" y="522742"/>
                </a:moveTo>
                <a:cubicBezTo>
                  <a:pt x="1687" y="234040"/>
                  <a:pt x="-36647" y="0"/>
                  <a:pt x="252055" y="0"/>
                </a:cubicBezTo>
                <a:lnTo>
                  <a:pt x="2885151" y="0"/>
                </a:lnTo>
                <a:cubicBezTo>
                  <a:pt x="3173853" y="0"/>
                  <a:pt x="3138079" y="234040"/>
                  <a:pt x="3138079" y="522742"/>
                </a:cubicBezTo>
                <a:lnTo>
                  <a:pt x="3138079" y="3006842"/>
                </a:lnTo>
                <a:cubicBezTo>
                  <a:pt x="3138079" y="3295544"/>
                  <a:pt x="3137503" y="3529584"/>
                  <a:pt x="2848801" y="3529584"/>
                </a:cubicBezTo>
                <a:lnTo>
                  <a:pt x="329876" y="3529584"/>
                </a:lnTo>
                <a:cubicBezTo>
                  <a:pt x="41174" y="3529584"/>
                  <a:pt x="1687" y="3295544"/>
                  <a:pt x="1687" y="3006842"/>
                </a:cubicBezTo>
                <a:lnTo>
                  <a:pt x="1687" y="522742"/>
                </a:lnTo>
                <a:close/>
              </a:path>
            </a:pathLst>
          </a:custGeom>
          <a:noFill/>
          <a:ln>
            <a:solidFill>
              <a:srgbClr val="D14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5294241C-27BC-4F81-86AC-BB6A1B6C317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4742351" y="3273318"/>
            <a:ext cx="2769902" cy="2361398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11">
            <a:extLst>
              <a:ext uri="{FF2B5EF4-FFF2-40B4-BE49-F238E27FC236}">
                <a16:creationId xmlns:a16="http://schemas.microsoft.com/office/drawing/2014/main" id="{A174FF28-7765-4AA3-9FD4-CD935B4751C7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450686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and Chart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0C2245-DE76-4D87-9695-FB48563BCAE4}"/>
              </a:ext>
            </a:extLst>
          </p:cNvPr>
          <p:cNvSpPr/>
          <p:nvPr userDrawn="1"/>
        </p:nvSpPr>
        <p:spPr>
          <a:xfrm>
            <a:off x="0" y="15802"/>
            <a:ext cx="12192000" cy="684219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2414016"/>
            <a:ext cx="12192000" cy="444398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87A146-CB6B-4DF1-95E9-09E9378ABF2A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838199" y="1928770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074267C-7E1D-4515-B053-1121335429CD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6402339" y="1925467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07BEA77-6F19-47A4-89B3-773557D35ADD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839788" y="2606834"/>
            <a:ext cx="4913312" cy="3022600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5" name="Content Placeholder 10">
            <a:extLst>
              <a:ext uri="{FF2B5EF4-FFF2-40B4-BE49-F238E27FC236}">
                <a16:creationId xmlns:a16="http://schemas.microsoft.com/office/drawing/2014/main" id="{CB2E1E06-E22D-4555-9D15-BBCA0BE6F5F4}"/>
              </a:ext>
            </a:extLst>
          </p:cNvPr>
          <p:cNvSpPr>
            <a:spLocks noGrp="1"/>
          </p:cNvSpPr>
          <p:nvPr>
            <p:ph sz="quarter" idx="54"/>
          </p:nvPr>
        </p:nvSpPr>
        <p:spPr>
          <a:xfrm>
            <a:off x="6402339" y="2606834"/>
            <a:ext cx="4913312" cy="3022600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BF4CB8DC-40CD-4909-8F71-4707DCC2606B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965251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18B7734-2772-4C9A-BD61-B27A99E74C14}"/>
              </a:ext>
            </a:extLst>
          </p:cNvPr>
          <p:cNvSpPr/>
          <p:nvPr userDrawn="1"/>
        </p:nvSpPr>
        <p:spPr>
          <a:xfrm>
            <a:off x="-3560" y="18540"/>
            <a:ext cx="12192000" cy="68394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7A0267-8AC8-4915-9542-1B14DD87BB22}"/>
              </a:ext>
            </a:extLst>
          </p:cNvPr>
          <p:cNvCxnSpPr/>
          <p:nvPr userDrawn="1"/>
        </p:nvCxnSpPr>
        <p:spPr>
          <a:xfrm>
            <a:off x="1743456" y="3429000"/>
            <a:ext cx="8705088" cy="0"/>
          </a:xfrm>
          <a:prstGeom prst="line">
            <a:avLst/>
          </a:prstGeom>
          <a:ln w="508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E3050F-93FC-4B70-9063-66124832755B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711126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11127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10515600" cy="935429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D691C53-AE3E-4F20-95DD-9685FED4F5A1}"/>
              </a:ext>
            </a:extLst>
          </p:cNvPr>
          <p:cNvSpPr/>
          <p:nvPr userDrawn="1"/>
        </p:nvSpPr>
        <p:spPr>
          <a:xfrm>
            <a:off x="1053452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2CDE282-1A6F-4DBA-865E-1B11BA3ABC55}"/>
              </a:ext>
            </a:extLst>
          </p:cNvPr>
          <p:cNvSpPr/>
          <p:nvPr userDrawn="1"/>
        </p:nvSpPr>
        <p:spPr>
          <a:xfrm>
            <a:off x="9803524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A74B15-692A-450D-B310-878022A27D88}"/>
              </a:ext>
            </a:extLst>
          </p:cNvPr>
          <p:cNvSpPr/>
          <p:nvPr userDrawn="1"/>
        </p:nvSpPr>
        <p:spPr>
          <a:xfrm>
            <a:off x="3240970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CE791CF-B7E8-4D71-8684-B32E8C8F4301}"/>
              </a:ext>
            </a:extLst>
          </p:cNvPr>
          <p:cNvSpPr/>
          <p:nvPr userDrawn="1"/>
        </p:nvSpPr>
        <p:spPr>
          <a:xfrm>
            <a:off x="5428488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AD3D6DD-0953-43C9-8188-184BE5DA2793}"/>
              </a:ext>
            </a:extLst>
          </p:cNvPr>
          <p:cNvSpPr/>
          <p:nvPr userDrawn="1"/>
        </p:nvSpPr>
        <p:spPr>
          <a:xfrm>
            <a:off x="7616006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27E8A912-57C4-484A-BC10-933FA672E854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9452932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7A3AAFE-6461-4AE9-B70B-74CB089850AE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452933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B3255040-19AE-4D3C-B7EB-0DFF91543E37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2896577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FBE4D9BD-0351-4B91-B0BC-1DC3E5348A9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2896578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98AB56CF-F4C5-4F54-9C81-C6AF325445C4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5082028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1" name="Text Placeholder 11">
            <a:extLst>
              <a:ext uri="{FF2B5EF4-FFF2-40B4-BE49-F238E27FC236}">
                <a16:creationId xmlns:a16="http://schemas.microsoft.com/office/drawing/2014/main" id="{EDAADAFF-CDF8-4B5A-B4AF-07A1E3BDCFFD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5082029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55E4403-2A75-455B-8AB8-D9D2DEE6B4B8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7267480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72A71372-85B1-4BE9-AFC9-78A34420C192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267481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50A7337-3C0A-4855-BC87-AA251494827A}"/>
              </a:ext>
            </a:extLst>
          </p:cNvPr>
          <p:cNvSpPr>
            <a:spLocks noGrp="1"/>
          </p:cNvSpPr>
          <p:nvPr>
            <p:ph type="body" idx="56" hasCustomPrompt="1"/>
          </p:nvPr>
        </p:nvSpPr>
        <p:spPr>
          <a:xfrm>
            <a:off x="1053452" y="3074289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D7169E62-2B9B-4CF2-B2E2-3FD55EEEFF87}"/>
              </a:ext>
            </a:extLst>
          </p:cNvPr>
          <p:cNvSpPr>
            <a:spLocks noGrp="1"/>
          </p:cNvSpPr>
          <p:nvPr>
            <p:ph type="body" idx="57" hasCustomPrompt="1"/>
          </p:nvPr>
        </p:nvSpPr>
        <p:spPr>
          <a:xfrm>
            <a:off x="1053452" y="3471539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AC0575D2-AA1D-44C6-9FB3-21ADF8988B54}"/>
              </a:ext>
            </a:extLst>
          </p:cNvPr>
          <p:cNvSpPr>
            <a:spLocks noGrp="1"/>
          </p:cNvSpPr>
          <p:nvPr>
            <p:ph type="body" idx="58" hasCustomPrompt="1"/>
          </p:nvPr>
        </p:nvSpPr>
        <p:spPr>
          <a:xfrm>
            <a:off x="3240970" y="3068944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2BBDBCDC-6887-4C68-B9B1-5692A081F030}"/>
              </a:ext>
            </a:extLst>
          </p:cNvPr>
          <p:cNvSpPr>
            <a:spLocks noGrp="1"/>
          </p:cNvSpPr>
          <p:nvPr>
            <p:ph type="body" idx="59" hasCustomPrompt="1"/>
          </p:nvPr>
        </p:nvSpPr>
        <p:spPr>
          <a:xfrm>
            <a:off x="3240970" y="3466194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6ABCAEE9-21FE-4449-83EB-FBEC4248EE5E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5428488" y="3077096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95136500-0830-4515-8356-C6B23041E5C7}"/>
              </a:ext>
            </a:extLst>
          </p:cNvPr>
          <p:cNvSpPr>
            <a:spLocks noGrp="1"/>
          </p:cNvSpPr>
          <p:nvPr>
            <p:ph type="body" idx="61" hasCustomPrompt="1"/>
          </p:nvPr>
        </p:nvSpPr>
        <p:spPr>
          <a:xfrm>
            <a:off x="5428488" y="3474346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BD503F2-AFE4-4764-8A65-FCC3DF905012}"/>
              </a:ext>
            </a:extLst>
          </p:cNvPr>
          <p:cNvSpPr>
            <a:spLocks noGrp="1"/>
          </p:cNvSpPr>
          <p:nvPr>
            <p:ph type="body" idx="62" hasCustomPrompt="1"/>
          </p:nvPr>
        </p:nvSpPr>
        <p:spPr>
          <a:xfrm>
            <a:off x="7616006" y="3082825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7DC0A657-989F-4B29-8E27-DDC81B0140EE}"/>
              </a:ext>
            </a:extLst>
          </p:cNvPr>
          <p:cNvSpPr>
            <a:spLocks noGrp="1"/>
          </p:cNvSpPr>
          <p:nvPr>
            <p:ph type="body" idx="63" hasCustomPrompt="1"/>
          </p:nvPr>
        </p:nvSpPr>
        <p:spPr>
          <a:xfrm>
            <a:off x="7616006" y="3480075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437BAC6-4C02-46D8-AB5C-54416FDC4E11}"/>
              </a:ext>
            </a:extLst>
          </p:cNvPr>
          <p:cNvSpPr>
            <a:spLocks noGrp="1"/>
          </p:cNvSpPr>
          <p:nvPr>
            <p:ph type="body" idx="64" hasCustomPrompt="1"/>
          </p:nvPr>
        </p:nvSpPr>
        <p:spPr>
          <a:xfrm>
            <a:off x="9803524" y="3079749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E0840D65-23FD-4BDF-B966-5BF3BE32F620}"/>
              </a:ext>
            </a:extLst>
          </p:cNvPr>
          <p:cNvSpPr>
            <a:spLocks noGrp="1"/>
          </p:cNvSpPr>
          <p:nvPr>
            <p:ph type="body" idx="65" hasCustomPrompt="1"/>
          </p:nvPr>
        </p:nvSpPr>
        <p:spPr>
          <a:xfrm>
            <a:off x="9803524" y="3476999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50" name="Picture Placeholder 11">
            <a:extLst>
              <a:ext uri="{FF2B5EF4-FFF2-40B4-BE49-F238E27FC236}">
                <a16:creationId xmlns:a16="http://schemas.microsoft.com/office/drawing/2014/main" id="{DBB3EB4E-1DA2-4278-B918-D5B7EDBD9B35}"/>
              </a:ext>
            </a:extLst>
          </p:cNvPr>
          <p:cNvSpPr>
            <a:spLocks noGrp="1"/>
          </p:cNvSpPr>
          <p:nvPr>
            <p:ph type="pic" sz="quarter" idx="66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107192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Log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B665D0-4EDB-4342-BED1-27DA9BA746A8}"/>
              </a:ext>
            </a:extLst>
          </p:cNvPr>
          <p:cNvSpPr/>
          <p:nvPr userDrawn="1"/>
        </p:nvSpPr>
        <p:spPr>
          <a:xfrm>
            <a:off x="7454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1965960"/>
            <a:ext cx="12192000" cy="48920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46AEAD-3DEB-4BB8-86B7-29BF6B24523F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07BEA77-6F19-47A4-89B3-773557D35ADD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839787" y="1943100"/>
            <a:ext cx="10512425" cy="3686334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29030D9-F540-4B24-AA27-17B8726068F1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27674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CF4E3C4-06F3-4C9B-8844-62F3323AB7DD}"/>
              </a:ext>
            </a:extLst>
          </p:cNvPr>
          <p:cNvSpPr/>
          <p:nvPr userDrawn="1"/>
        </p:nvSpPr>
        <p:spPr>
          <a:xfrm>
            <a:off x="-1587" y="6408"/>
            <a:ext cx="12192000" cy="685159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154680"/>
            <a:ext cx="12192000" cy="370332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3CB914-C5A3-480F-AC6D-52BB3E11D2B7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50"/>
            <a:ext cx="10515600" cy="588736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074267C-7E1D-4515-B053-1121335429CD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4711049" y="4355957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BED0DB43-ABA6-4E0E-BA64-F6DBD79467F6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4711049" y="4736849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1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5294241C-27BC-4F81-86AC-BB6A1B6C317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4711049" y="5004864"/>
            <a:ext cx="2769902" cy="824020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98E5C-D637-4A1F-9056-73766B04FE2B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5145170" y="2212908"/>
            <a:ext cx="1901952" cy="1901952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F89779B3-74BD-410E-8DCD-302D161A4673}"/>
              </a:ext>
            </a:extLst>
          </p:cNvPr>
          <p:cNvSpPr>
            <a:spLocks noGrp="1"/>
          </p:cNvSpPr>
          <p:nvPr>
            <p:ph type="body" idx="56" hasCustomPrompt="1"/>
          </p:nvPr>
        </p:nvSpPr>
        <p:spPr>
          <a:xfrm>
            <a:off x="8147243" y="4357953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367781E-9C82-4788-A807-0111EF793B63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8147243" y="4738845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1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C5484CD3-57F0-46B6-96E6-54BDB7A030D4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8147243" y="5006860"/>
            <a:ext cx="2769902" cy="824020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10">
            <a:extLst>
              <a:ext uri="{FF2B5EF4-FFF2-40B4-BE49-F238E27FC236}">
                <a16:creationId xmlns:a16="http://schemas.microsoft.com/office/drawing/2014/main" id="{383DFDF4-9A8E-4653-9207-FC82A7B603A9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8580060" y="2212908"/>
            <a:ext cx="1901952" cy="1901952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65875B3-5DCE-417D-9AF6-8A9319DAF12F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1272438" y="4372425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57610FCE-66D7-48F6-8133-2F14CEABF03C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1272438" y="4753317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1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A582499F-142E-436A-931B-C9E57565DF2F}"/>
              </a:ext>
            </a:extLst>
          </p:cNvPr>
          <p:cNvSpPr>
            <a:spLocks noGrp="1"/>
          </p:cNvSpPr>
          <p:nvPr>
            <p:ph type="body" sz="quarter" idx="62"/>
          </p:nvPr>
        </p:nvSpPr>
        <p:spPr>
          <a:xfrm>
            <a:off x="1272438" y="5021332"/>
            <a:ext cx="2769902" cy="824020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950B3CF8-BCAD-487D-A0EB-0F031B9DFEB6}"/>
              </a:ext>
            </a:extLst>
          </p:cNvPr>
          <p:cNvSpPr>
            <a:spLocks noGrp="1"/>
          </p:cNvSpPr>
          <p:nvPr>
            <p:ph type="pic" sz="quarter" idx="63"/>
          </p:nvPr>
        </p:nvSpPr>
        <p:spPr>
          <a:xfrm>
            <a:off x="1710279" y="2212908"/>
            <a:ext cx="1901952" cy="1901952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6" name="Picture Placeholder 11">
            <a:extLst>
              <a:ext uri="{FF2B5EF4-FFF2-40B4-BE49-F238E27FC236}">
                <a16:creationId xmlns:a16="http://schemas.microsoft.com/office/drawing/2014/main" id="{6CAD31EE-07E0-48DC-8A30-3C3AC6285B2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0349425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67B149A-3C8A-48D5-A7CF-D900619C493B}"/>
              </a:ext>
            </a:extLst>
          </p:cNvPr>
          <p:cNvSpPr/>
          <p:nvPr userDrawn="1"/>
        </p:nvSpPr>
        <p:spPr>
          <a:xfrm>
            <a:off x="0" y="4749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2368296"/>
            <a:ext cx="12192000" cy="448970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8FD4D8-A432-4EC9-B90A-A467D8770C45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50"/>
            <a:ext cx="10515600" cy="55284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65875B3-5DCE-417D-9AF6-8A9319DAF12F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2534173" y="305349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57610FCE-66D7-48F6-8133-2F14CEABF03C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2534173" y="369072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950B3CF8-BCAD-487D-A0EB-0F031B9DFEB6}"/>
              </a:ext>
            </a:extLst>
          </p:cNvPr>
          <p:cNvSpPr>
            <a:spLocks noGrp="1"/>
          </p:cNvSpPr>
          <p:nvPr>
            <p:ph type="pic" sz="quarter" idx="63"/>
          </p:nvPr>
        </p:nvSpPr>
        <p:spPr>
          <a:xfrm>
            <a:off x="1207008" y="2841244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A5B0328E-C8F6-40C1-8E47-5E04F8C378BC}"/>
              </a:ext>
            </a:extLst>
          </p:cNvPr>
          <p:cNvSpPr>
            <a:spLocks noGrp="1"/>
          </p:cNvSpPr>
          <p:nvPr>
            <p:ph type="body" idx="71" hasCustomPrompt="1"/>
          </p:nvPr>
        </p:nvSpPr>
        <p:spPr>
          <a:xfrm>
            <a:off x="6072016" y="305349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FA001AE7-4E42-42A6-9347-729901FA288B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>
          <a:xfrm>
            <a:off x="6072016" y="369072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6" name="Picture Placeholder 10">
            <a:extLst>
              <a:ext uri="{FF2B5EF4-FFF2-40B4-BE49-F238E27FC236}">
                <a16:creationId xmlns:a16="http://schemas.microsoft.com/office/drawing/2014/main" id="{C3CA770E-AF5C-412A-8286-39C2516C33FB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4744851" y="2841244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42536D59-8909-4D52-8F15-FBD7DDF9B649}"/>
              </a:ext>
            </a:extLst>
          </p:cNvPr>
          <p:cNvSpPr>
            <a:spLocks noGrp="1"/>
          </p:cNvSpPr>
          <p:nvPr>
            <p:ph type="body" idx="74" hasCustomPrompt="1"/>
          </p:nvPr>
        </p:nvSpPr>
        <p:spPr>
          <a:xfrm>
            <a:off x="9516223" y="305349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2222413B-A6E3-48FA-8BD0-7B34247C7881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9516223" y="369072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10">
            <a:extLst>
              <a:ext uri="{FF2B5EF4-FFF2-40B4-BE49-F238E27FC236}">
                <a16:creationId xmlns:a16="http://schemas.microsoft.com/office/drawing/2014/main" id="{6F69DD81-BD33-4878-BE6B-E6252B0E4610}"/>
              </a:ext>
            </a:extLst>
          </p:cNvPr>
          <p:cNvSpPr>
            <a:spLocks noGrp="1"/>
          </p:cNvSpPr>
          <p:nvPr>
            <p:ph type="pic" sz="quarter" idx="76"/>
          </p:nvPr>
        </p:nvSpPr>
        <p:spPr>
          <a:xfrm>
            <a:off x="8189058" y="2841244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F7F53399-AF88-4B19-8C26-1A63E023245D}"/>
              </a:ext>
            </a:extLst>
          </p:cNvPr>
          <p:cNvSpPr>
            <a:spLocks noGrp="1"/>
          </p:cNvSpPr>
          <p:nvPr>
            <p:ph type="body" idx="77" hasCustomPrompt="1"/>
          </p:nvPr>
        </p:nvSpPr>
        <p:spPr>
          <a:xfrm>
            <a:off x="2534173" y="4675444"/>
            <a:ext cx="1908000" cy="612438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72" name="Text Placeholder 11">
            <a:extLst>
              <a:ext uri="{FF2B5EF4-FFF2-40B4-BE49-F238E27FC236}">
                <a16:creationId xmlns:a16="http://schemas.microsoft.com/office/drawing/2014/main" id="{CCEF4D60-F822-4C96-86FD-DE22EF496C76}"/>
              </a:ext>
            </a:extLst>
          </p:cNvPr>
          <p:cNvSpPr>
            <a:spLocks noGrp="1"/>
          </p:cNvSpPr>
          <p:nvPr>
            <p:ph type="body" sz="quarter" idx="78"/>
          </p:nvPr>
        </p:nvSpPr>
        <p:spPr>
          <a:xfrm>
            <a:off x="2534173" y="533385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73" name="Picture Placeholder 10">
            <a:extLst>
              <a:ext uri="{FF2B5EF4-FFF2-40B4-BE49-F238E27FC236}">
                <a16:creationId xmlns:a16="http://schemas.microsoft.com/office/drawing/2014/main" id="{B4A9AE49-2C61-49A9-BBAB-B10B7982EF05}"/>
              </a:ext>
            </a:extLst>
          </p:cNvPr>
          <p:cNvSpPr>
            <a:spLocks noGrp="1"/>
          </p:cNvSpPr>
          <p:nvPr>
            <p:ph type="pic" sz="quarter" idx="79"/>
          </p:nvPr>
        </p:nvSpPr>
        <p:spPr>
          <a:xfrm>
            <a:off x="1207008" y="4484375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4" name="Text Placeholder 2">
            <a:extLst>
              <a:ext uri="{FF2B5EF4-FFF2-40B4-BE49-F238E27FC236}">
                <a16:creationId xmlns:a16="http://schemas.microsoft.com/office/drawing/2014/main" id="{59FC5F10-BCA0-4110-AEDF-4A9729F7FDF3}"/>
              </a:ext>
            </a:extLst>
          </p:cNvPr>
          <p:cNvSpPr>
            <a:spLocks noGrp="1"/>
          </p:cNvSpPr>
          <p:nvPr>
            <p:ph type="body" idx="80" hasCustomPrompt="1"/>
          </p:nvPr>
        </p:nvSpPr>
        <p:spPr>
          <a:xfrm>
            <a:off x="6072016" y="4675444"/>
            <a:ext cx="1908000" cy="612438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75" name="Text Placeholder 11">
            <a:extLst>
              <a:ext uri="{FF2B5EF4-FFF2-40B4-BE49-F238E27FC236}">
                <a16:creationId xmlns:a16="http://schemas.microsoft.com/office/drawing/2014/main" id="{D74DE44D-21EB-4B7D-A729-0564A65C12D5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6072016" y="533385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76" name="Picture Placeholder 10">
            <a:extLst>
              <a:ext uri="{FF2B5EF4-FFF2-40B4-BE49-F238E27FC236}">
                <a16:creationId xmlns:a16="http://schemas.microsoft.com/office/drawing/2014/main" id="{9F70A0CC-AF4B-47BB-A8FA-067E7844751E}"/>
              </a:ext>
            </a:extLst>
          </p:cNvPr>
          <p:cNvSpPr>
            <a:spLocks noGrp="1"/>
          </p:cNvSpPr>
          <p:nvPr>
            <p:ph type="pic" sz="quarter" idx="82"/>
          </p:nvPr>
        </p:nvSpPr>
        <p:spPr>
          <a:xfrm>
            <a:off x="4744851" y="4484375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7" name="Text Placeholder 2">
            <a:extLst>
              <a:ext uri="{FF2B5EF4-FFF2-40B4-BE49-F238E27FC236}">
                <a16:creationId xmlns:a16="http://schemas.microsoft.com/office/drawing/2014/main" id="{9F607D0D-855E-4436-857B-20E66E881082}"/>
              </a:ext>
            </a:extLst>
          </p:cNvPr>
          <p:cNvSpPr>
            <a:spLocks noGrp="1"/>
          </p:cNvSpPr>
          <p:nvPr>
            <p:ph type="body" idx="83" hasCustomPrompt="1"/>
          </p:nvPr>
        </p:nvSpPr>
        <p:spPr>
          <a:xfrm>
            <a:off x="9516223" y="4675444"/>
            <a:ext cx="1908000" cy="612438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78" name="Text Placeholder 11">
            <a:extLst>
              <a:ext uri="{FF2B5EF4-FFF2-40B4-BE49-F238E27FC236}">
                <a16:creationId xmlns:a16="http://schemas.microsoft.com/office/drawing/2014/main" id="{10099025-C128-45B2-90F6-5ABA8380C6C8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9516223" y="533385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79" name="Picture Placeholder 10">
            <a:extLst>
              <a:ext uri="{FF2B5EF4-FFF2-40B4-BE49-F238E27FC236}">
                <a16:creationId xmlns:a16="http://schemas.microsoft.com/office/drawing/2014/main" id="{019F774E-7063-44F5-AE2D-146FCBD9B4C4}"/>
              </a:ext>
            </a:extLst>
          </p:cNvPr>
          <p:cNvSpPr>
            <a:spLocks noGrp="1"/>
          </p:cNvSpPr>
          <p:nvPr>
            <p:ph type="pic" sz="quarter" idx="85"/>
          </p:nvPr>
        </p:nvSpPr>
        <p:spPr>
          <a:xfrm>
            <a:off x="8189058" y="4484375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1" name="Picture Placeholder 11">
            <a:extLst>
              <a:ext uri="{FF2B5EF4-FFF2-40B4-BE49-F238E27FC236}">
                <a16:creationId xmlns:a16="http://schemas.microsoft.com/office/drawing/2014/main" id="{FA89EF75-E798-40D3-897E-2FAC5108B5A5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96906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A7E2F25-E114-4A75-B5B3-F09D555DDFF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9BEFEA-934B-49DB-9A67-071B716E9BCC}"/>
              </a:ext>
            </a:extLst>
          </p:cNvPr>
          <p:cNvSpPr/>
          <p:nvPr userDrawn="1"/>
        </p:nvSpPr>
        <p:spPr>
          <a:xfrm>
            <a:off x="6769608" y="0"/>
            <a:ext cx="5422392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86D2BD-969D-4473-8460-B0377486A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5826" y="3924940"/>
            <a:ext cx="4116387" cy="1740445"/>
          </a:xfrm>
        </p:spPr>
        <p:txBody>
          <a:bodyPr lIns="0" tIns="0" rIns="0" bIns="0" rtlCol="0" anchor="b" anchorCtr="0">
            <a:noAutofit/>
          </a:bodyPr>
          <a:lstStyle>
            <a:lvl1pPr algn="r">
              <a:defRPr sz="5500" b="1"/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2B65509E-400D-48FF-845C-D88E53CDAF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5413" y="851603"/>
            <a:ext cx="2386800" cy="486000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124E491-FFE2-4D91-8211-BFEB67FC40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35826" y="5681266"/>
            <a:ext cx="4116387" cy="400081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34209518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4A87ED0-1555-4955-AB1F-016220F037D5}"/>
              </a:ext>
            </a:extLst>
          </p:cNvPr>
          <p:cNvSpPr/>
          <p:nvPr userDrawn="1"/>
        </p:nvSpPr>
        <p:spPr>
          <a:xfrm>
            <a:off x="0" y="-24971"/>
            <a:ext cx="12192000" cy="68579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2660904"/>
            <a:ext cx="12192000" cy="4197096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AEF7F1-EA6C-45CA-A313-CBD5ED13B3B0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65875B3-5DCE-417D-9AF6-8A9319DAF12F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5389917" y="3744378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57610FCE-66D7-48F6-8133-2F14CEABF03C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5389917" y="4070552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A5B0328E-C8F6-40C1-8E47-5E04F8C378BC}"/>
              </a:ext>
            </a:extLst>
          </p:cNvPr>
          <p:cNvSpPr>
            <a:spLocks noGrp="1"/>
          </p:cNvSpPr>
          <p:nvPr>
            <p:ph type="body" idx="71" hasCustomPrompt="1"/>
          </p:nvPr>
        </p:nvSpPr>
        <p:spPr>
          <a:xfrm>
            <a:off x="7424934" y="3744378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FA001AE7-4E42-42A6-9347-729901FA288B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>
          <a:xfrm>
            <a:off x="7424934" y="4070552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42536D59-8909-4D52-8F15-FBD7DDF9B649}"/>
              </a:ext>
            </a:extLst>
          </p:cNvPr>
          <p:cNvSpPr>
            <a:spLocks noGrp="1"/>
          </p:cNvSpPr>
          <p:nvPr>
            <p:ph type="body" idx="74" hasCustomPrompt="1"/>
          </p:nvPr>
        </p:nvSpPr>
        <p:spPr>
          <a:xfrm>
            <a:off x="9459951" y="3744378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2222413B-A6E3-48FA-8BD0-7B34247C7881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9459951" y="4070552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4D76DCFE-3432-4A5F-955D-7561AB292330}"/>
              </a:ext>
            </a:extLst>
          </p:cNvPr>
          <p:cNvSpPr>
            <a:spLocks noGrp="1"/>
          </p:cNvSpPr>
          <p:nvPr>
            <p:ph type="body" idx="76" hasCustomPrompt="1"/>
          </p:nvPr>
        </p:nvSpPr>
        <p:spPr>
          <a:xfrm>
            <a:off x="5389917" y="4784422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11F291FA-EABF-4C0D-AF94-B7A47A81ECED}"/>
              </a:ext>
            </a:extLst>
          </p:cNvPr>
          <p:cNvSpPr>
            <a:spLocks noGrp="1"/>
          </p:cNvSpPr>
          <p:nvPr>
            <p:ph type="body" sz="quarter" idx="77"/>
          </p:nvPr>
        </p:nvSpPr>
        <p:spPr>
          <a:xfrm>
            <a:off x="5389917" y="511059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922A983C-97ED-4D4F-90B9-78A07353BC8F}"/>
              </a:ext>
            </a:extLst>
          </p:cNvPr>
          <p:cNvSpPr>
            <a:spLocks noGrp="1"/>
          </p:cNvSpPr>
          <p:nvPr>
            <p:ph type="body" idx="78" hasCustomPrompt="1"/>
          </p:nvPr>
        </p:nvSpPr>
        <p:spPr>
          <a:xfrm>
            <a:off x="7424934" y="4784422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FD1E7350-7D86-49FC-8701-EE982A922CD1}"/>
              </a:ext>
            </a:extLst>
          </p:cNvPr>
          <p:cNvSpPr>
            <a:spLocks noGrp="1"/>
          </p:cNvSpPr>
          <p:nvPr>
            <p:ph type="body" sz="quarter" idx="79"/>
          </p:nvPr>
        </p:nvSpPr>
        <p:spPr>
          <a:xfrm>
            <a:off x="7424934" y="511059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BD11603C-59B8-4FC2-97A6-FA9D7C86E67F}"/>
              </a:ext>
            </a:extLst>
          </p:cNvPr>
          <p:cNvSpPr>
            <a:spLocks noGrp="1"/>
          </p:cNvSpPr>
          <p:nvPr>
            <p:ph type="body" idx="80" hasCustomPrompt="1"/>
          </p:nvPr>
        </p:nvSpPr>
        <p:spPr>
          <a:xfrm>
            <a:off x="9459951" y="4784422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6E490732-5FB8-4E3E-9D69-E5406F92F7FB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9459951" y="511059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6A0EC4-BC37-4FC9-9F26-E3C1334A4C34}"/>
              </a:ext>
            </a:extLst>
          </p:cNvPr>
          <p:cNvSpPr/>
          <p:nvPr userDrawn="1"/>
        </p:nvSpPr>
        <p:spPr>
          <a:xfrm>
            <a:off x="5381032" y="3305997"/>
            <a:ext cx="265176" cy="266400"/>
          </a:xfrm>
          <a:prstGeom prst="rect">
            <a:avLst/>
          </a:prstGeom>
          <a:solidFill>
            <a:srgbClr val="2146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1BD5238-9183-4891-90FE-BFADE39D52EE}"/>
              </a:ext>
            </a:extLst>
          </p:cNvPr>
          <p:cNvSpPr/>
          <p:nvPr userDrawn="1"/>
        </p:nvSpPr>
        <p:spPr>
          <a:xfrm>
            <a:off x="7416049" y="3305997"/>
            <a:ext cx="265176" cy="266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2B2D4CE-3326-4F5C-847C-7ADD21460FA5}"/>
              </a:ext>
            </a:extLst>
          </p:cNvPr>
          <p:cNvSpPr/>
          <p:nvPr userDrawn="1"/>
        </p:nvSpPr>
        <p:spPr>
          <a:xfrm>
            <a:off x="9451066" y="3305997"/>
            <a:ext cx="265176" cy="266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BFBD00C-155A-4E35-84F8-6154CA214B93}"/>
              </a:ext>
            </a:extLst>
          </p:cNvPr>
          <p:cNvSpPr/>
          <p:nvPr userDrawn="1"/>
        </p:nvSpPr>
        <p:spPr>
          <a:xfrm>
            <a:off x="5381032" y="4401622"/>
            <a:ext cx="265176" cy="26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0A9D06-023A-4BEC-A29D-DB94D1C5D09B}"/>
              </a:ext>
            </a:extLst>
          </p:cNvPr>
          <p:cNvSpPr/>
          <p:nvPr userDrawn="1"/>
        </p:nvSpPr>
        <p:spPr>
          <a:xfrm>
            <a:off x="7416049" y="4401622"/>
            <a:ext cx="265176" cy="266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7783EDA-47B1-4EE9-9DF1-72DA4FBB6EBB}"/>
              </a:ext>
            </a:extLst>
          </p:cNvPr>
          <p:cNvSpPr/>
          <p:nvPr userDrawn="1"/>
        </p:nvSpPr>
        <p:spPr>
          <a:xfrm>
            <a:off x="9451066" y="4401622"/>
            <a:ext cx="265176" cy="266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12" name="Chart Placeholder 11">
            <a:extLst>
              <a:ext uri="{FF2B5EF4-FFF2-40B4-BE49-F238E27FC236}">
                <a16:creationId xmlns:a16="http://schemas.microsoft.com/office/drawing/2014/main" id="{0A6297C2-03D3-4827-8174-BFCF830BF105}"/>
              </a:ext>
            </a:extLst>
          </p:cNvPr>
          <p:cNvSpPr>
            <a:spLocks noGrp="1"/>
          </p:cNvSpPr>
          <p:nvPr>
            <p:ph type="chart" sz="quarter" idx="82"/>
          </p:nvPr>
        </p:nvSpPr>
        <p:spPr>
          <a:xfrm>
            <a:off x="839788" y="2039527"/>
            <a:ext cx="4110037" cy="328494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47" name="Picture Placeholder 11">
            <a:extLst>
              <a:ext uri="{FF2B5EF4-FFF2-40B4-BE49-F238E27FC236}">
                <a16:creationId xmlns:a16="http://schemas.microsoft.com/office/drawing/2014/main" id="{99F0FD6D-EAFC-4719-A178-145AF6E9077F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683154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6225329-2B3F-4E19-87FA-6CF5BB878D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142097-9D10-4804-A189-9D860F05AC59}"/>
              </a:ext>
            </a:extLst>
          </p:cNvPr>
          <p:cNvSpPr/>
          <p:nvPr userDrawn="1"/>
        </p:nvSpPr>
        <p:spPr>
          <a:xfrm>
            <a:off x="0" y="2807208"/>
            <a:ext cx="12192000" cy="4050792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F87FB-CCAF-450C-B1BC-067126CC6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D69A3C-404C-42A0-9277-77E13BBF3448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5AABB-EED6-4CD0-A5E2-A15FCDD41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2491C-7FC6-4C1F-9912-4584E8CA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697FFDD0-A08E-4CF1-A48B-295DE8087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96261"/>
            <a:ext cx="4927266" cy="1654052"/>
          </a:xfrm>
        </p:spPr>
        <p:txBody>
          <a:bodyPr lIns="0" tIns="0" rIns="0" bIns="0" rtlCol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7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D7430E2-DDF4-4D72-AF97-86B66F119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24399"/>
            <a:ext cx="10515600" cy="636340"/>
          </a:xfrm>
        </p:spPr>
        <p:txBody>
          <a:bodyPr lIns="0" tIns="0" rIns="0" bIns="0" rtlCol="0"/>
          <a:lstStyle>
            <a:lvl1pPr>
              <a:defRPr b="1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6E1E0F-4E59-4E81-9D45-686A3E2B32E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424947" y="4096261"/>
            <a:ext cx="4927266" cy="1654052"/>
          </a:xfrm>
        </p:spPr>
        <p:txBody>
          <a:bodyPr lIns="0" tIns="0" rIns="0" bIns="0" rtlCol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7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11">
            <a:extLst>
              <a:ext uri="{FF2B5EF4-FFF2-40B4-BE49-F238E27FC236}">
                <a16:creationId xmlns:a16="http://schemas.microsoft.com/office/drawing/2014/main" id="{1C431EA9-1FA6-4AB8-B683-837876623C19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1850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88714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0" y="0"/>
            <a:ext cx="658368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F7F729-1298-4F0B-B725-EFAD88305B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458" y="1514007"/>
            <a:ext cx="4585780" cy="1091078"/>
          </a:xfrm>
        </p:spPr>
        <p:txBody>
          <a:bodyPr lIns="0" tIns="0" rIns="0" bIns="0" rtlCol="0" anchor="b" anchorCtr="0">
            <a:noAutofit/>
          </a:bodyPr>
          <a:lstStyle>
            <a:lvl1pPr>
              <a:defRPr sz="5500"/>
            </a:lvl1pPr>
          </a:lstStyle>
          <a:p>
            <a:pPr rtl="0"/>
            <a:r>
              <a:rPr lang="en-GB" noProof="0" dirty="0"/>
              <a:t>Thank you!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CE0BE2-91A0-4D12-BAB2-7D48DE5F2326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3A35B9E4-40D9-41FE-A3DD-5A314E6E0B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1850" y="851603"/>
            <a:ext cx="2386800" cy="486000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F1815864-FC8F-40F2-AB2F-2E8B29A59E1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5335" y="3132086"/>
            <a:ext cx="4586288" cy="50947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36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Allan </a:t>
            </a:r>
            <a:r>
              <a:rPr lang="en-GB" noProof="0" dirty="0" err="1"/>
              <a:t>Mattsson</a:t>
            </a:r>
            <a:endParaRPr lang="en-GB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EF892DC1-71DA-42B0-9222-A94944D56D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850" y="3703834"/>
            <a:ext cx="4586288" cy="23094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Phone number: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717FFFD-9D64-40AB-9C05-B5348E9B83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950" y="3946707"/>
            <a:ext cx="4586288" cy="2901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2085550183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D85ADCA-D658-49E9-B312-5F5BFFDF252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750" y="4423954"/>
            <a:ext cx="4586288" cy="23094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Email address: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D200E180-BBC5-45C4-B9FE-291D676739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1850" y="4650785"/>
            <a:ext cx="4586288" cy="36447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alaan@fineartschool.net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5E52E9F4-4D2A-4D77-A34F-A611634DD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850" y="5153025"/>
            <a:ext cx="4586288" cy="23094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Website: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CC1407-FB5D-49EA-B205-A8DD06DF02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4950" y="5363814"/>
            <a:ext cx="4586288" cy="36447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www.fineartschool.net</a:t>
            </a:r>
          </a:p>
        </p:txBody>
      </p:sp>
    </p:spTree>
    <p:extLst>
      <p:ext uri="{BB962C8B-B14F-4D97-AF65-F5344CB8AC3E}">
        <p14:creationId xmlns:p14="http://schemas.microsoft.com/office/powerpoint/2010/main" val="10267576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Sectio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6225329-2B3F-4E19-87FA-6CF5BB878D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 l="-1" r="-3288" b="-329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E2087C-0B0E-4369-B682-3BD45618E7A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35480A-D762-4968-B35D-F8EBD1135B65}"/>
              </a:ext>
            </a:extLst>
          </p:cNvPr>
          <p:cNvSpPr/>
          <p:nvPr userDrawn="1"/>
        </p:nvSpPr>
        <p:spPr>
          <a:xfrm>
            <a:off x="0" y="4498848"/>
            <a:ext cx="12192000" cy="23591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7FF6A3-D40E-4089-92AF-A2DB49949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91317"/>
            <a:ext cx="10515600" cy="636340"/>
          </a:xfrm>
        </p:spPr>
        <p:txBody>
          <a:bodyPr lIns="0" tIns="0" rIns="0" bIns="0" rtlCol="0"/>
          <a:lstStyle>
            <a:lvl1pPr algn="ctr">
              <a:defRPr b="1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F87FB-CCAF-450C-B1BC-067126CC6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CE7625-35D1-45C7-BA15-98B74631BF8B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5AABB-EED6-4CD0-A5E2-A15FCDD41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2491C-7FC6-4C1F-9912-4584E8CA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B21449DB-6E23-41CB-AD61-C3F2044E825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26736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77061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160F428-57C5-4F3D-A940-BE104D4E7EB6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541262"/>
            <a:ext cx="12192000" cy="3316737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9B0E51-7711-412D-9683-BF86B29B554A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65875B3-5DCE-417D-9AF6-8A9319DAF12F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2742719" y="257223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57610FCE-66D7-48F6-8133-2F14CEABF03C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2742719" y="320946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950B3CF8-BCAD-487D-A0EB-0F031B9DFEB6}"/>
              </a:ext>
            </a:extLst>
          </p:cNvPr>
          <p:cNvSpPr>
            <a:spLocks noGrp="1"/>
          </p:cNvSpPr>
          <p:nvPr>
            <p:ph type="pic" sz="quarter" idx="63"/>
          </p:nvPr>
        </p:nvSpPr>
        <p:spPr>
          <a:xfrm>
            <a:off x="1030546" y="2440194"/>
            <a:ext cx="1389888" cy="1389888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A5B0328E-C8F6-40C1-8E47-5E04F8C378BC}"/>
              </a:ext>
            </a:extLst>
          </p:cNvPr>
          <p:cNvSpPr>
            <a:spLocks noGrp="1"/>
          </p:cNvSpPr>
          <p:nvPr>
            <p:ph type="body" idx="71" hasCustomPrompt="1"/>
          </p:nvPr>
        </p:nvSpPr>
        <p:spPr>
          <a:xfrm>
            <a:off x="7916852" y="257223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FA001AE7-4E42-42A6-9347-729901FA288B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>
          <a:xfrm>
            <a:off x="7916852" y="320946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6" name="Picture Placeholder 10">
            <a:extLst>
              <a:ext uri="{FF2B5EF4-FFF2-40B4-BE49-F238E27FC236}">
                <a16:creationId xmlns:a16="http://schemas.microsoft.com/office/drawing/2014/main" id="{C3CA770E-AF5C-412A-8286-39C2516C33FB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6252805" y="2440194"/>
            <a:ext cx="1389888" cy="1389888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18E76348-9871-4FA1-9460-69F230C89BDA}"/>
              </a:ext>
            </a:extLst>
          </p:cNvPr>
          <p:cNvSpPr>
            <a:spLocks noGrp="1"/>
          </p:cNvSpPr>
          <p:nvPr>
            <p:ph type="body" sz="quarter" idx="74"/>
          </p:nvPr>
        </p:nvSpPr>
        <p:spPr>
          <a:xfrm>
            <a:off x="2742719" y="3874620"/>
            <a:ext cx="3039906" cy="187470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11E7F0-ED81-4CB0-8A14-4C97909FDA1C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7916852" y="3874620"/>
            <a:ext cx="3039906" cy="187470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5" name="Picture Placeholder 11">
            <a:extLst>
              <a:ext uri="{FF2B5EF4-FFF2-40B4-BE49-F238E27FC236}">
                <a16:creationId xmlns:a16="http://schemas.microsoft.com/office/drawing/2014/main" id="{6B1C1861-9B5E-4FAB-A6BD-7DB0815CBD7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887733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B7F5A1-ACE9-48DF-BB64-61C809D3A883}"/>
              </a:ext>
            </a:extLst>
          </p:cNvPr>
          <p:cNvSpPr/>
          <p:nvPr userDrawn="1"/>
        </p:nvSpPr>
        <p:spPr>
          <a:xfrm>
            <a:off x="0" y="-14228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541262"/>
            <a:ext cx="12192000" cy="3316737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9F1232-9583-471E-AACE-18D4EE3C62C5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18E76348-9871-4FA1-9460-69F230C89BDA}"/>
              </a:ext>
            </a:extLst>
          </p:cNvPr>
          <p:cNvSpPr>
            <a:spLocks noGrp="1"/>
          </p:cNvSpPr>
          <p:nvPr>
            <p:ph type="body" sz="quarter" idx="74"/>
          </p:nvPr>
        </p:nvSpPr>
        <p:spPr>
          <a:xfrm>
            <a:off x="839788" y="3938788"/>
            <a:ext cx="4942837" cy="187470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11E7F0-ED81-4CB0-8A14-4C97909FDA1C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6409377" y="3938788"/>
            <a:ext cx="4942836" cy="1874702"/>
          </a:xfrm>
        </p:spPr>
        <p:txBody>
          <a:bodyPr lIns="0" tIns="0" rIns="0" bIns="0" rtlCol="0">
            <a:normAutofit/>
          </a:bodyPr>
          <a:lstStyle>
            <a:lvl1pPr marL="216000" indent="-21600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118C391-74F9-4973-A7A7-1B372BA2986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8128800" cy="870309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9112DCB4-4925-43FD-B9C6-F2236950857F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279261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6A5190-405E-4BAD-9D24-C60BCE1026AC}"/>
              </a:ext>
            </a:extLst>
          </p:cNvPr>
          <p:cNvSpPr/>
          <p:nvPr userDrawn="1"/>
        </p:nvSpPr>
        <p:spPr>
          <a:xfrm>
            <a:off x="0" y="-336"/>
            <a:ext cx="12192000" cy="68579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4050792"/>
            <a:ext cx="12192000" cy="280720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F6EF56-B2D0-4A70-935A-C9910209EE6E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18E76348-9871-4FA1-9460-69F230C89BDA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839787" y="4512195"/>
            <a:ext cx="2176272" cy="300437"/>
          </a:xfrm>
        </p:spPr>
        <p:txBody>
          <a:bodyPr lIns="0" tIns="0" rIns="0" bIns="0" rtlCol="0">
            <a:no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22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GB" noProof="0" dirty="0"/>
              <a:t>Section title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11E7F0-ED81-4CB0-8A14-4C97909FDA1C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828570" y="4850265"/>
            <a:ext cx="2176272" cy="93801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118C391-74F9-4973-A7A7-1B372BA2986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8128800" cy="600249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0">
            <a:extLst>
              <a:ext uri="{FF2B5EF4-FFF2-40B4-BE49-F238E27FC236}">
                <a16:creationId xmlns:a16="http://schemas.microsoft.com/office/drawing/2014/main" id="{BC5C1227-3435-44A2-A29B-3E34D7E6EDF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28570" y="2880087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Picture Placeholder 20">
            <a:extLst>
              <a:ext uri="{FF2B5EF4-FFF2-40B4-BE49-F238E27FC236}">
                <a16:creationId xmlns:a16="http://schemas.microsoft.com/office/drawing/2014/main" id="{84E6553B-BFD6-41B1-B2FB-B2FF92DCFFFB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614288" y="2880087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D88F4128-E844-49D5-B896-F5B8360E0547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3479372" y="4512195"/>
            <a:ext cx="2176272" cy="300437"/>
          </a:xfrm>
        </p:spPr>
        <p:txBody>
          <a:bodyPr lIns="0" tIns="0" rIns="0" bIns="0" rtlCol="0">
            <a:no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22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GB" noProof="0" dirty="0"/>
              <a:t>Section title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A4D9A5A5-DC49-42A9-AF1C-03EE63FAC03F}"/>
              </a:ext>
            </a:extLst>
          </p:cNvPr>
          <p:cNvSpPr>
            <a:spLocks noGrp="1"/>
          </p:cNvSpPr>
          <p:nvPr>
            <p:ph type="body" sz="quarter" idx="77"/>
          </p:nvPr>
        </p:nvSpPr>
        <p:spPr>
          <a:xfrm>
            <a:off x="3468155" y="4850265"/>
            <a:ext cx="2176272" cy="93801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48B1E6-F024-4B3C-B742-0BF9E09286E4}"/>
              </a:ext>
            </a:extLst>
          </p:cNvPr>
          <p:cNvSpPr/>
          <p:nvPr userDrawn="1"/>
        </p:nvSpPr>
        <p:spPr>
          <a:xfrm>
            <a:off x="6125937" y="2250550"/>
            <a:ext cx="2286000" cy="36576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43F6EC-68DC-4837-BACC-5AD6767A59B3}"/>
              </a:ext>
            </a:extLst>
          </p:cNvPr>
          <p:cNvSpPr/>
          <p:nvPr userDrawn="1"/>
        </p:nvSpPr>
        <p:spPr>
          <a:xfrm rot="5400000">
            <a:off x="8598924" y="2762976"/>
            <a:ext cx="2286000" cy="2684355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362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629E6EA-0F70-4614-B242-4AE3E4301398}"/>
              </a:ext>
            </a:extLst>
          </p:cNvPr>
          <p:cNvSpPr>
            <a:spLocks noGrp="1"/>
          </p:cNvSpPr>
          <p:nvPr>
            <p:ph type="pic" sz="quarter" idx="78"/>
          </p:nvPr>
        </p:nvSpPr>
        <p:spPr>
          <a:xfrm>
            <a:off x="6283325" y="2410395"/>
            <a:ext cx="1974850" cy="3047430"/>
          </a:xfrm>
          <a:ln w="25400"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32379FE9-C48F-4225-A40A-A3E6CAD4F51E}"/>
              </a:ext>
            </a:extLst>
          </p:cNvPr>
          <p:cNvSpPr>
            <a:spLocks noGrp="1"/>
          </p:cNvSpPr>
          <p:nvPr>
            <p:ph type="pic" sz="quarter" idx="79"/>
          </p:nvPr>
        </p:nvSpPr>
        <p:spPr>
          <a:xfrm>
            <a:off x="8412163" y="3124606"/>
            <a:ext cx="2511425" cy="1976400"/>
          </a:xfrm>
          <a:ln w="25400"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FFDA0C1B-4B80-4211-8E8D-A19CA0D2A593}"/>
              </a:ext>
            </a:extLst>
          </p:cNvPr>
          <p:cNvSpPr>
            <a:spLocks noGrp="1"/>
          </p:cNvSpPr>
          <p:nvPr>
            <p:ph type="pic" sz="quarter" idx="8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892176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09A5174-1112-4D75-9ACE-EB000DE44E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241F2F-6D67-4597-AB7C-D982860837A5}"/>
              </a:ext>
            </a:extLst>
          </p:cNvPr>
          <p:cNvSpPr/>
          <p:nvPr userDrawn="1"/>
        </p:nvSpPr>
        <p:spPr>
          <a:xfrm>
            <a:off x="3585972" y="0"/>
            <a:ext cx="5020056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7639DF-BB81-43B2-81DF-DC0942E8845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85972" y="2551430"/>
            <a:ext cx="5020056" cy="1633085"/>
          </a:xfrm>
        </p:spPr>
        <p:txBody>
          <a:bodyPr rtlCol="0" anchor="b">
            <a:normAutofit/>
          </a:bodyPr>
          <a:lstStyle>
            <a:lvl1pPr algn="ctr">
              <a:lnSpc>
                <a:spcPct val="85000"/>
              </a:lnSpc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2A2A7-5821-4BAA-A45B-8AFDF4E0F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1400" y="4653445"/>
            <a:ext cx="5027613" cy="827197"/>
          </a:xfrm>
        </p:spPr>
        <p:txBody>
          <a:bodyPr rtlCol="0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735965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A7E2F25-E114-4A75-B5B3-F09D555DDFF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9BEFEA-934B-49DB-9A67-071B716E9BCC}"/>
              </a:ext>
            </a:extLst>
          </p:cNvPr>
          <p:cNvSpPr/>
          <p:nvPr userDrawn="1"/>
        </p:nvSpPr>
        <p:spPr>
          <a:xfrm>
            <a:off x="6769608" y="0"/>
            <a:ext cx="5422392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86D2BD-969D-4473-8460-B0377486A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5826" y="3924940"/>
            <a:ext cx="4116387" cy="1740445"/>
          </a:xfrm>
        </p:spPr>
        <p:txBody>
          <a:bodyPr lIns="0" tIns="0" rIns="0" bIns="0" rtlCol="0" anchor="b" anchorCtr="0">
            <a:noAutofit/>
          </a:bodyPr>
          <a:lstStyle>
            <a:lvl1pPr algn="r">
              <a:defRPr sz="5500" b="1"/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124E491-FFE2-4D91-8211-BFEB67FC40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35826" y="5681266"/>
            <a:ext cx="4116387" cy="400081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7517616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B665D0-4EDB-4342-BED1-27DA9BA746A8}"/>
              </a:ext>
            </a:extLst>
          </p:cNvPr>
          <p:cNvSpPr/>
          <p:nvPr userDrawn="1"/>
        </p:nvSpPr>
        <p:spPr>
          <a:xfrm>
            <a:off x="7454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1965960"/>
            <a:ext cx="12192000" cy="48920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10512425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CC7986-8467-4919-8B29-1A8D47B98740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462FAC8-55F2-4A8C-BD0D-938A72576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4470"/>
            <a:ext cx="10515600" cy="3604962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9554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Sectio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6225329-2B3F-4E19-87FA-6CF5BB878D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35480A-D762-4968-B35D-F8EBD1135B65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741282D-68FE-4C49-8F91-14A2214B4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21902"/>
            <a:ext cx="10680596" cy="1133423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7FF6A3-D40E-4089-92AF-A2DB49949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2334"/>
            <a:ext cx="10674246" cy="636340"/>
          </a:xfrm>
        </p:spPr>
        <p:txBody>
          <a:bodyPr lIns="0" tIns="0" rIns="0" bIns="0" rtlCol="0"/>
          <a:lstStyle>
            <a:lvl1pPr>
              <a:defRPr b="1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F87FB-CCAF-450C-B1BC-067126CC6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D5134B-D1A0-48D1-AB9A-2AC6AA5FAE33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5AABB-EED6-4CD0-A5E2-A15FCDD41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2491C-7FC6-4C1F-9912-4584E8CA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E22EDD9E-AEE4-4D2A-BD45-AABB792F68AF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1850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52227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CF4E3C4-06F3-4C9B-8844-62F3323AB7DD}"/>
              </a:ext>
            </a:extLst>
          </p:cNvPr>
          <p:cNvSpPr/>
          <p:nvPr userDrawn="1"/>
        </p:nvSpPr>
        <p:spPr>
          <a:xfrm>
            <a:off x="-1587" y="6408"/>
            <a:ext cx="12192000" cy="685159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7314DC4-8C9E-4F01-A18F-43188041EB03}"/>
              </a:ext>
            </a:extLst>
          </p:cNvPr>
          <p:cNvSpPr/>
          <p:nvPr userDrawn="1"/>
        </p:nvSpPr>
        <p:spPr>
          <a:xfrm>
            <a:off x="0" y="1965960"/>
            <a:ext cx="12192000" cy="48920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27010291-978E-4CC6-876F-E22ADA4A3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49405"/>
            <a:ext cx="5181600" cy="3588615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C0C7E056-802B-46B6-8017-5D7F87B41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49405"/>
            <a:ext cx="5181600" cy="3568970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5D76E00-0ACB-4B7A-B045-2A0F2EF8D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850059-8D6D-4372-BF03-586B82C77D45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B112229-A962-49D4-B30E-99CFF547C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D09447-00BF-439A-B49F-4D5A25FEE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6D1F570F-D9DD-43A5-A55C-A231D1F75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10512425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171164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B665D0-4EDB-4342-BED1-27DA9BA746A8}"/>
              </a:ext>
            </a:extLst>
          </p:cNvPr>
          <p:cNvSpPr/>
          <p:nvPr userDrawn="1"/>
        </p:nvSpPr>
        <p:spPr>
          <a:xfrm>
            <a:off x="7454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1965960"/>
            <a:ext cx="12192000" cy="48920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10512425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9CEDBC-8098-44A7-A208-6CC91A55276C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A0794048-CBDE-4DD8-B381-C7B3F8BC6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49403"/>
            <a:ext cx="5157787" cy="45567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8728F1E0-EBE6-4A1C-A9AD-A2F93B614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49401"/>
            <a:ext cx="5183188" cy="455673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A0E71F33-4A3C-4FCB-968D-EDA3A37F0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132946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FE2D98C8-5649-4EB0-A619-A662461EC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132946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699165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57CEF9-2948-4B16-A184-024EFACBC141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15BD07-216B-4BED-B02B-A824C3BFE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31CB25A8-485F-445D-B110-8C51B4D99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F6DD5FE-C12D-447A-88F9-437E12A22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99123"/>
            <a:ext cx="6172200" cy="5361928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452369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005E78-8FE0-4B52-85F8-2D2415906031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6152D61-B915-4FFA-BFAB-BE67BD9F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6B9FA21-7A71-4ACD-9725-F9C35C794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23F69D43-2C7D-427D-9395-81FD4D07F9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731363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CF4E3C4-06F3-4C9B-8844-62F3323AB7DD}"/>
              </a:ext>
            </a:extLst>
          </p:cNvPr>
          <p:cNvSpPr/>
          <p:nvPr userDrawn="1"/>
        </p:nvSpPr>
        <p:spPr>
          <a:xfrm>
            <a:off x="-1587" y="6408"/>
            <a:ext cx="12192000" cy="685159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5D76E00-0ACB-4B7A-B045-2A0F2EF8D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22EBA6-BA14-45E7-A7E9-62B7B97449CC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B112229-A962-49D4-B30E-99CFF547C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D09447-00BF-439A-B49F-4D5A25FEE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6D1F570F-D9DD-43A5-A55C-A231D1F75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10512425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968705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B665D0-4EDB-4342-BED1-27DA9BA746A8}"/>
              </a:ext>
            </a:extLst>
          </p:cNvPr>
          <p:cNvSpPr/>
          <p:nvPr userDrawn="1"/>
        </p:nvSpPr>
        <p:spPr>
          <a:xfrm>
            <a:off x="7454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10D8F2-8D2A-4C9E-B365-5226BD243E7E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228987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n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FABCF6-9B78-49BE-A2AD-F0AA9C62F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8F281D-F8AC-4FE4-B771-C2CD6270501C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0934F3-5442-470C-BF40-00437371D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14656-DB95-4E7F-83A3-E5750E237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108286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3A9DA67-F108-42B4-9EB1-30A00E34C4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155851"/>
            <a:ext cx="2743200" cy="184317"/>
          </a:xfrm>
        </p:spPr>
        <p:txBody>
          <a:bodyPr rtlCol="0"/>
          <a:lstStyle/>
          <a:p>
            <a:pPr rtl="0"/>
            <a:fld id="{D9BB3731-526F-4638-85F8-715D717FFC12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05A03A4-E79C-49C5-A546-FF8E2D42E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3319" y="3054194"/>
            <a:ext cx="1645920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700" i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EA27EF7-FC6B-496C-B737-B9219950367E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384584" y="1996465"/>
            <a:ext cx="2469965" cy="982274"/>
          </a:xfrm>
        </p:spPr>
        <p:txBody>
          <a:bodyPr lIns="0" rIns="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 dirty="0"/>
              <a:t>Master text</a:t>
            </a:r>
            <a:br>
              <a:rPr lang="en-GB" noProof="0" dirty="0"/>
            </a:br>
            <a:r>
              <a:rPr lang="en-GB" noProof="0" dirty="0"/>
              <a:t>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6C0E2C30-6E91-49DE-B7A1-6E32A19EC81D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596444" y="3054194"/>
            <a:ext cx="1389888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700" i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70BE5E73-C067-492F-BE30-5E3DADAD40EF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75852" y="3677189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id="{36A9B448-4FDC-41F7-941E-5BF5A129057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499831" y="3677189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0B3A413-8776-4B3B-931F-C132DAB3A425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40427" y="3054194"/>
            <a:ext cx="2113508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700" i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BAD0CCD5-B712-4DB2-BFE3-4D3461B29F6D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494328" y="1996465"/>
            <a:ext cx="1622417" cy="982274"/>
          </a:xfrm>
        </p:spPr>
        <p:txBody>
          <a:bodyPr lIns="0" rIns="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 dirty="0"/>
              <a:t>Master text</a:t>
            </a:r>
            <a:br>
              <a:rPr lang="en-GB" noProof="0" dirty="0"/>
            </a:br>
            <a:r>
              <a:rPr lang="en-GB" noProof="0" dirty="0"/>
              <a:t>styles</a:t>
            </a:r>
          </a:p>
        </p:txBody>
      </p:sp>
      <p:sp>
        <p:nvSpPr>
          <p:cNvPr id="28" name="Picture Placeholder 12">
            <a:extLst>
              <a:ext uri="{FF2B5EF4-FFF2-40B4-BE49-F238E27FC236}">
                <a16:creationId xmlns:a16="http://schemas.microsoft.com/office/drawing/2014/main" id="{64125935-B0D3-4ABD-9BBA-A60E46D2C55C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46407" y="3677189"/>
            <a:ext cx="2048256" cy="89611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7D3BA4D-FA26-44C8-B927-E42CC8E67B79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900319" y="3054194"/>
            <a:ext cx="2197045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700" i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D2A84D7-2523-470B-A3C0-0140355D4F68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454220" y="1996465"/>
            <a:ext cx="1622417" cy="982274"/>
          </a:xfrm>
        </p:spPr>
        <p:txBody>
          <a:bodyPr lIns="0" rIns="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 dirty="0"/>
              <a:t>Master text</a:t>
            </a:r>
            <a:br>
              <a:rPr lang="en-GB" noProof="0" dirty="0"/>
            </a:br>
            <a:r>
              <a:rPr lang="en-GB" noProof="0" dirty="0"/>
              <a:t>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55D1A91B-BB99-4DC7-B8F5-55514B49A9D1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873424" y="4355259"/>
            <a:ext cx="2223939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FFAB2C75-BBBF-4A4D-A633-7CEFFABAFE32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40427" y="4776173"/>
            <a:ext cx="2048256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83CD3289-0FBC-4854-8EB2-ADD41F89CA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3358" y="2023413"/>
            <a:ext cx="558402" cy="896112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7000" b="1">
                <a:solidFill>
                  <a:schemeClr val="bg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en-GB" noProof="0" dirty="0"/>
              <a:t>1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2F18CD59-6602-4DEC-9B12-412E6BAF9283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12823" y="1999493"/>
            <a:ext cx="558402" cy="896112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7000" b="1">
                <a:solidFill>
                  <a:schemeClr val="bg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en-GB" noProof="0" dirty="0"/>
              <a:t>1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88B09568-0B94-4B51-BE65-A72C65C3D7D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73424" y="2002966"/>
            <a:ext cx="558402" cy="896112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7000" b="1">
                <a:solidFill>
                  <a:schemeClr val="bg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en-GB" noProof="0" dirty="0"/>
              <a:t>1</a:t>
            </a:r>
          </a:p>
        </p:txBody>
      </p:sp>
      <p:sp>
        <p:nvSpPr>
          <p:cNvPr id="39" name="Picture Placeholder 13">
            <a:extLst>
              <a:ext uri="{FF2B5EF4-FFF2-40B4-BE49-F238E27FC236}">
                <a16:creationId xmlns:a16="http://schemas.microsoft.com/office/drawing/2014/main" id="{E930664F-8C64-4436-9DD1-1ECED305C6E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900319" y="3725315"/>
            <a:ext cx="2386800" cy="486000"/>
          </a:xfrm>
          <a:ln>
            <a:solidFill>
              <a:srgbClr val="000000">
                <a:alpha val="30196"/>
              </a:srgbClr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315834F5-9ACD-4898-B96E-8C732881FF01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2359124" y="5706529"/>
            <a:ext cx="8993089" cy="365122"/>
          </a:xfrm>
        </p:spPr>
        <p:txBody>
          <a:bodyPr lIns="0" tIns="0" rIns="0" bIns="0" rtlCol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7E5CF6DE-4761-4BA5-A429-30AC8BBAD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1012015"/>
            <a:ext cx="10512424" cy="606677"/>
          </a:xfrm>
        </p:spPr>
        <p:txBody>
          <a:bodyPr lIns="0" tIns="0" rIns="0" bIns="0" rtlCol="0" anchor="t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81692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5608320" y="0"/>
            <a:ext cx="658368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F7F729-1298-4F0B-B725-EFAD88305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778" y="1514007"/>
            <a:ext cx="4585780" cy="109107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E3DF9-29A5-4D11-98E9-191D1E8E9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27532" y="2698955"/>
            <a:ext cx="4607015" cy="3136910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85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1pPr>
            <a:lvl2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2pPr>
            <a:lvl3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3pPr>
            <a:lvl4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4pPr>
            <a:lvl5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199B59-7A51-4563-9360-5E0E86E5BE2E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88687278-82AE-4E5D-96D6-672F8FAFC70B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786299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tion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0" y="0"/>
            <a:ext cx="658368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F7F729-1298-4F0B-B725-EFAD88305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500" y="1514007"/>
            <a:ext cx="4585780" cy="109107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E3DF9-29A5-4D11-98E9-191D1E8E9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5254" y="2698955"/>
            <a:ext cx="4607015" cy="3136910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85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FD3D95-CB70-49B0-94B7-C4E3CF11EAC0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5EF6E06-1E31-4D29-80D8-1A734B231810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1850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1933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A39C64-09F5-4EDF-B203-730A1BC0B4BB}"/>
              </a:ext>
            </a:extLst>
          </p:cNvPr>
          <p:cNvSpPr/>
          <p:nvPr userDrawn="1"/>
        </p:nvSpPr>
        <p:spPr>
          <a:xfrm>
            <a:off x="0" y="0"/>
            <a:ext cx="12192000" cy="35661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566160"/>
            <a:ext cx="12192000" cy="32918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5472"/>
            <a:ext cx="8127212" cy="554400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7279CD-4069-4C07-B978-495F1D3265F8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F720B3A-B1A7-4004-BD9A-BB135B2B9AE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4" y="3986332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364AD-425B-49F5-828E-637D018369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6614" y="4419548"/>
            <a:ext cx="2286000" cy="1377537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1A086FCF-DB15-4696-80F9-5F48426CE837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3623390" y="3986332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6DC38AB5-30F7-45B7-9FD0-AFBD09BA11D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623390" y="4419548"/>
            <a:ext cx="2286000" cy="1377537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6410166" y="3986332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410166" y="4419548"/>
            <a:ext cx="2286000" cy="1377537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FB1E7A4-4985-48C1-B72F-4B1715915B45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9196942" y="3986332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13613D75-4050-4984-9168-DAD425D6D6AC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9196942" y="4419548"/>
            <a:ext cx="2286000" cy="1377537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50"/>
            <a:ext cx="8128799" cy="333242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D9E3969-277E-442F-A61A-B5F910626BF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39788" y="2446953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604A078C-C27C-43BF-AD80-27BC78DCBCCB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5506" y="2446953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3790D791-9C4C-4EAC-8EC6-2B8F7529A0A0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411224" y="2446953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04DD07A0-DC68-453E-B928-953969C06860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9196942" y="2446953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0EE565DC-46C2-4F46-AFCF-D7D77AF99B04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56452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08BB97-79BE-43F2-AD10-528EEFEE61AB}"/>
              </a:ext>
            </a:extLst>
          </p:cNvPr>
          <p:cNvSpPr/>
          <p:nvPr userDrawn="1"/>
        </p:nvSpPr>
        <p:spPr>
          <a:xfrm>
            <a:off x="0" y="0"/>
            <a:ext cx="12192000" cy="37947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794760"/>
            <a:ext cx="12192000" cy="30632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05472"/>
            <a:ext cx="8127212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3ED31D-5229-49F0-A180-A633892A28E4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6410166" y="4162794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410166" y="4596010"/>
            <a:ext cx="2286000" cy="1142011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FB1E7A4-4985-48C1-B72F-4B1715915B45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9196942" y="4162794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13613D75-4050-4984-9168-DAD425D6D6AC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9196942" y="4596010"/>
            <a:ext cx="2286000" cy="1142011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50"/>
            <a:ext cx="8128799" cy="333242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10DA4B-80F1-44A9-8C5F-93B634E0D0F8}"/>
              </a:ext>
            </a:extLst>
          </p:cNvPr>
          <p:cNvSpPr/>
          <p:nvPr userDrawn="1"/>
        </p:nvSpPr>
        <p:spPr>
          <a:xfrm>
            <a:off x="839788" y="2174510"/>
            <a:ext cx="4946904" cy="4096512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9F34831C-234C-4CF5-969E-2D5618BDBB33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411224" y="2623415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0F7D067F-9653-4BC2-A7E9-BE894EC5E2F6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9196942" y="2623415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3C97C3B-5FB4-4D00-93DA-BCD15F899061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976313" y="2359025"/>
            <a:ext cx="4648200" cy="2873375"/>
          </a:xfrm>
          <a:ln w="2540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7EF3BAF8-222C-4E67-B4CF-081E9C0720A7}"/>
              </a:ext>
            </a:extLst>
          </p:cNvPr>
          <p:cNvSpPr>
            <a:spLocks noGrp="1"/>
          </p:cNvSpPr>
          <p:nvPr>
            <p:ph type="pic" sz="quarter" idx="53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153030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CD9829-C7D8-4164-BF7D-FD4B38C747F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4498848"/>
            <a:ext cx="12192000" cy="23591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100" y="5349048"/>
            <a:ext cx="5257800" cy="552848"/>
          </a:xfrm>
        </p:spPr>
        <p:txBody>
          <a:bodyPr lIns="0" tIns="0" rIns="0" bIns="0" rtlCol="0" anchor="b" anchorCtr="0"/>
          <a:lstStyle>
            <a:lvl1pPr algn="ctr"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A1EBC2-F3B7-4B52-A76D-39B81DAD2AB9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E705CC21-80AA-488E-B95D-0E00300A05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600" y="868645"/>
            <a:ext cx="2386800" cy="486000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17898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7D7942-83AE-46FF-83B1-84835F486286}"/>
              </a:ext>
            </a:extLst>
          </p:cNvPr>
          <p:cNvSpPr/>
          <p:nvPr userDrawn="1"/>
        </p:nvSpPr>
        <p:spPr>
          <a:xfrm>
            <a:off x="0" y="0"/>
            <a:ext cx="12192000" cy="317296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172968"/>
            <a:ext cx="12192000" cy="3685032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5472"/>
            <a:ext cx="7599790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8512DC-4E54-4112-9CB3-585DF25B02A6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836613" y="3565295"/>
            <a:ext cx="304495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6613" y="3998511"/>
            <a:ext cx="3044952" cy="172572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FB1E7A4-4985-48C1-B72F-4B1715915B45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4637302" y="3565295"/>
            <a:ext cx="304495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13613D75-4050-4984-9168-DAD425D6D6AC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4637302" y="3998511"/>
            <a:ext cx="3044952" cy="172572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8128799" cy="1234205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4C738A8-00FA-480E-9730-8625B9F8CF66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8437990" y="3565295"/>
            <a:ext cx="304495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A7347BFF-8FB8-4EF0-81EE-3A9E7C6F236F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437990" y="3998511"/>
            <a:ext cx="3044952" cy="172572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1" name="Picture Placeholder 11">
            <a:extLst>
              <a:ext uri="{FF2B5EF4-FFF2-40B4-BE49-F238E27FC236}">
                <a16:creationId xmlns:a16="http://schemas.microsoft.com/office/drawing/2014/main" id="{7555D5F3-897A-4180-AC97-B866E5BBB2EF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41997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2419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B0C71E-9398-4660-B728-2C20DF0CB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560D45-FD1B-48F7-BF6C-5EA65F9F4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75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7305D-6746-4346-B610-8CE28B825A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09013" y="5998474"/>
            <a:ext cx="2743200" cy="14314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bg1">
                    <a:lumMod val="85000"/>
                    <a:alpha val="60000"/>
                  </a:schemeClr>
                </a:solidFill>
              </a:defRPr>
            </a:lvl1pPr>
          </a:lstStyle>
          <a:p>
            <a:pPr rtl="0"/>
            <a:fld id="{B94B20DF-A541-4651-AF97-FC925C1459D5}" type="datetime1">
              <a:rPr lang="en-GB" noProof="0" smtClean="0"/>
              <a:t>07/11/2024</a:t>
            </a:fld>
            <a:endParaRPr lang="en-GB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B3F55-6374-4C74-96AC-1EC34CFAA8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7413" y="6168551"/>
            <a:ext cx="4114800" cy="19032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bg1">
                    <a:lumMod val="85000"/>
                    <a:alpha val="60000"/>
                  </a:schemeClr>
                </a:solidFill>
              </a:defRPr>
            </a:lvl1pPr>
          </a:lstStyle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E6012-FDCC-451A-96F6-5645ABEB8D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155851"/>
            <a:ext cx="457200" cy="18431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0">
                <a:solidFill>
                  <a:schemeClr val="bg1">
                    <a:lumMod val="85000"/>
                    <a:alpha val="60000"/>
                  </a:schemeClr>
                </a:solidFill>
              </a:defRPr>
            </a:lvl1pPr>
          </a:lstStyle>
          <a:p>
            <a:pPr rtl="0"/>
            <a:fld id="{4950F5D8-22E1-4015-8661-E5B1FD28C2DE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40454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60" r:id="rId5"/>
    <p:sldLayoutId id="2147483654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7" r:id="rId12"/>
    <p:sldLayoutId id="2147483666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7" r:id="rId21"/>
    <p:sldLayoutId id="2147483676" r:id="rId22"/>
    <p:sldLayoutId id="2147483678" r:id="rId23"/>
    <p:sldLayoutId id="2147483679" r:id="rId24"/>
    <p:sldLayoutId id="2147483680" r:id="rId25"/>
    <p:sldLayoutId id="2147483681" r:id="rId26"/>
    <p:sldLayoutId id="2147483684" r:id="rId27"/>
    <p:sldLayoutId id="2147483685" r:id="rId28"/>
    <p:sldLayoutId id="2147483686" r:id="rId29"/>
    <p:sldLayoutId id="2147483687" r:id="rId30"/>
    <p:sldLayoutId id="2147483688" r:id="rId31"/>
    <p:sldLayoutId id="2147483691" r:id="rId32"/>
    <p:sldLayoutId id="2147483692" r:id="rId33"/>
    <p:sldLayoutId id="2147483689" r:id="rId34"/>
    <p:sldLayoutId id="2147483690" r:id="rId35"/>
    <p:sldLayoutId id="2147483655" r:id="rId36"/>
    <p:sldLayoutId id="2147483683" r:id="rId3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7" userDrawn="1">
          <p15:clr>
            <a:srgbClr val="F26B43"/>
          </p15:clr>
        </p15:guide>
        <p15:guide id="2" pos="7151" userDrawn="1">
          <p15:clr>
            <a:srgbClr val="F26B43"/>
          </p15:clr>
        </p15:guide>
        <p15:guide id="3" pos="529" userDrawn="1">
          <p15:clr>
            <a:srgbClr val="F26B43"/>
          </p15:clr>
        </p15:guide>
        <p15:guide id="4" orient="horz" pos="3793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20.jpg"/><Relationship Id="rId7" Type="http://schemas.openxmlformats.org/officeDocument/2006/relationships/image" Target="../media/image24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Relationship Id="rId9" Type="http://schemas.openxmlformats.org/officeDocument/2006/relationships/image" Target="../media/image2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6ADA7-71A1-44A8-81BF-1B6CACFB75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BME280 vs SHT31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52065CC-F2D2-F00C-6657-94E95BF098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r>
              <a:rPr lang="en-GB" dirty="0"/>
              <a:t>Comparing sensors</a:t>
            </a:r>
          </a:p>
        </p:txBody>
      </p:sp>
    </p:spTree>
    <p:extLst>
      <p:ext uri="{BB962C8B-B14F-4D97-AF65-F5344CB8AC3E}">
        <p14:creationId xmlns:p14="http://schemas.microsoft.com/office/powerpoint/2010/main" val="992262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9E8B4-4420-FE17-0FAD-89D916D80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065D4-6D8B-2076-36C1-CE1B89B22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/>
          <a:lstStyle/>
          <a:p>
            <a:pPr rtl="0"/>
            <a:r>
              <a:rPr lang="en-GB" dirty="0"/>
              <a:t>BME280 Pressure Chamber Time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D78A9-0EDC-F3C6-CBB2-3FA5F67FD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10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DF48D-606F-BA97-AE69-1A3369F6D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2F4C2-33B9-B799-241B-A32C48EC1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7" name="Picture 6" descr="A graph showing a pressure&#10;&#10;Description automatically generated with medium confidence">
            <a:extLst>
              <a:ext uri="{FF2B5EF4-FFF2-40B4-BE49-F238E27FC236}">
                <a16:creationId xmlns:a16="http://schemas.microsoft.com/office/drawing/2014/main" id="{AFC9319E-3F7E-F32D-994D-89F012EA5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4" y="1951039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44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0DBCD-CCC4-5780-9A2C-8E32DAD1A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539D-3A45-39E6-9F76-A071F4F01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BME280 vs SHT31 Relative Humidity Room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30AB5-0DEE-4F36-40B9-E6B34536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11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9920C-DFFA-7793-5AB6-0FA227105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54F1F-410E-8FE9-CEDE-C24B07C8B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7" name="Picture 6" descr="A graph with red and black dots&#10;&#10;Description automatically generated">
            <a:extLst>
              <a:ext uri="{FF2B5EF4-FFF2-40B4-BE49-F238E27FC236}">
                <a16:creationId xmlns:a16="http://schemas.microsoft.com/office/drawing/2014/main" id="{46436C80-6AC6-59D7-4613-AEEB294EC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743" y="1617128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332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76F2F-353B-4B2A-F0A9-3C25A7939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96A14-FE47-524C-0A09-F68345732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BME280 vs SHT31 Relative Humidity Outside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1F9C0-3FB2-AE4A-A31C-569CB9DA6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12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E1C0A-EE1F-B66E-08AD-036939DB7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6F004-685E-FEEA-A212-2B4E01239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8" name="Picture 7" descr="A graph showing different types of humidity&#10;&#10;Description automatically generated with medium confidence">
            <a:extLst>
              <a:ext uri="{FF2B5EF4-FFF2-40B4-BE49-F238E27FC236}">
                <a16:creationId xmlns:a16="http://schemas.microsoft.com/office/drawing/2014/main" id="{A349FA7E-EB47-2B8D-C38D-F9D2AA3E7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4" y="1858880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785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58E87-3D22-E459-FD8C-4834D10AC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294C6-5CD0-F271-2AF0-6E9087B00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BME280 vs SHT31 Relative Humidity Chamber Time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783D0-7646-09D6-5381-9F7987ED3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13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253B6-4E9F-B80A-4B05-EF3B19AC7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34DEE-8F52-8518-D43F-E7818F6D9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7" name="Picture 6" descr="A graph of different types of humidity&#10;&#10;Description automatically generated with medium confidence">
            <a:extLst>
              <a:ext uri="{FF2B5EF4-FFF2-40B4-BE49-F238E27FC236}">
                <a16:creationId xmlns:a16="http://schemas.microsoft.com/office/drawing/2014/main" id="{10DD327F-339E-D03B-0A70-DE181AD53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9628" y="1752494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83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F09A7-407A-A3CC-65E6-BAB2AE794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3118-918B-8CCA-4720-768F6BC2A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BME280 vs SHT31 Relative Humidity Chamber Time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14E2F-891B-DEDD-9CE3-EEE30A252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14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D62EE-DA83-DDFB-C1E0-49813CF6B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412030-3015-1EE8-F965-91E2F67C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8" name="Picture 7" descr="A graph of different sizes of the same type of humidity&#10;&#10;Description automatically generated with medium confidence">
            <a:extLst>
              <a:ext uri="{FF2B5EF4-FFF2-40B4-BE49-F238E27FC236}">
                <a16:creationId xmlns:a16="http://schemas.microsoft.com/office/drawing/2014/main" id="{9D47E86C-A66C-091B-10EE-DCD2567B1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070" y="1969749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877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21EB7B-FCF6-584D-314E-17B6B6D9C4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800AF-BABB-1D10-6622-655CC6F4A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BME280 vs SHT31 Temperature </a:t>
            </a:r>
            <a:br>
              <a:rPr lang="en-GB" dirty="0"/>
            </a:br>
            <a:r>
              <a:rPr lang="en-GB" dirty="0"/>
              <a:t>Room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4E7FE-6B59-065D-79EB-FD4CF5AFD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15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D324D-998D-569E-3119-54CF86D5C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C3756-0CE5-B33E-ADC8-B1C4675A6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10" name="Picture 9" descr="A graph showing different colored dots&#10;&#10;Description automatically generated with medium confidence">
            <a:extLst>
              <a:ext uri="{FF2B5EF4-FFF2-40B4-BE49-F238E27FC236}">
                <a16:creationId xmlns:a16="http://schemas.microsoft.com/office/drawing/2014/main" id="{E23A09EA-105E-4C8E-A334-401AD5B44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462" y="224822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932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C5C57-AE2B-C8A3-885B-ABF804DD7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5D8B1-9DF7-804E-D38B-1DB7DF15C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/>
          <a:lstStyle/>
          <a:p>
            <a:pPr rtl="0"/>
            <a:r>
              <a:rPr lang="en-GB" dirty="0"/>
              <a:t>BME280 vs SHT31 Temperature Outside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C763C-71B7-7C73-0E86-1BD81A4A3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16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16F35-29F6-E491-F031-34385A3BB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83D30-6A51-826B-B470-4A064BD8B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10" name="Picture 9" descr="A graph with red and blue dots&#10;&#10;Description automatically generated">
            <a:extLst>
              <a:ext uri="{FF2B5EF4-FFF2-40B4-BE49-F238E27FC236}">
                <a16:creationId xmlns:a16="http://schemas.microsoft.com/office/drawing/2014/main" id="{0A5124DB-2EF9-A9BF-324D-AC7211E46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4" y="199667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47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4B2DC-7548-AA83-B048-962CB9223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81B5E-C76B-6B80-B2BE-27ED438FA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BME280 vs SHT31 Temperature</a:t>
            </a:r>
            <a:br>
              <a:rPr lang="en-GB" dirty="0"/>
            </a:br>
            <a:r>
              <a:rPr lang="en-GB" dirty="0"/>
              <a:t>Chamber Time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C3CD0-D32C-1402-6CA2-9CD71C300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17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098F1-5EC7-1F6C-1F31-E372CD795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27529-666B-F290-0661-26BA9F30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8" name="Picture 7" descr="A graph showing the temperature of a temperature&#10;&#10;Description automatically generated with medium confidence">
            <a:extLst>
              <a:ext uri="{FF2B5EF4-FFF2-40B4-BE49-F238E27FC236}">
                <a16:creationId xmlns:a16="http://schemas.microsoft.com/office/drawing/2014/main" id="{CC2EE4F0-E952-999F-EB4D-10E874F60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4" y="1951039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703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34EA0-4175-2B42-6525-010A9667D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B38F8-5C1C-4AA2-C41C-B9171C922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BME280 vs SHT31 Temperature</a:t>
            </a:r>
            <a:br>
              <a:rPr lang="en-GB" dirty="0"/>
            </a:br>
            <a:r>
              <a:rPr lang="en-GB" dirty="0"/>
              <a:t>Chamber Time 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69046-672C-B16D-ED12-349CF446E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18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4CB2D-10DA-C504-3D0F-E6E7A1C65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7AF8B-9E11-4451-8E28-E0E14F0F6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7" name="Picture 6" descr="A graph of red and blue dots&#10;&#10;Description automatically generated">
            <a:extLst>
              <a:ext uri="{FF2B5EF4-FFF2-40B4-BE49-F238E27FC236}">
                <a16:creationId xmlns:a16="http://schemas.microsoft.com/office/drawing/2014/main" id="{77F8F897-431A-6699-7693-827090A58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2641" y="2468871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099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B54C2-626D-4E56-A5A3-494CC09D7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Time 1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A7655FA-C53D-4FB0-9C00-53DFADE920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From lower to higher</a:t>
            </a:r>
          </a:p>
        </p:txBody>
      </p:sp>
      <p:pic>
        <p:nvPicPr>
          <p:cNvPr id="10" name="Picture 9" descr="A graph of a temperature&#10;&#10;Description automatically generated with medium confidence">
            <a:extLst>
              <a:ext uri="{FF2B5EF4-FFF2-40B4-BE49-F238E27FC236}">
                <a16:creationId xmlns:a16="http://schemas.microsoft.com/office/drawing/2014/main" id="{5641483F-F555-9DF7-28FD-B8FAB3A9A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18" y="1719509"/>
            <a:ext cx="5815784" cy="43618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1B614C-FAA4-1B41-AD7E-821B5CCF27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843" y="626075"/>
            <a:ext cx="4896533" cy="7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16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3912A-73D2-F47E-03BF-DE3EE8E29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Different scenarios</a:t>
            </a:r>
          </a:p>
        </p:txBody>
      </p:sp>
    </p:spTree>
    <p:extLst>
      <p:ext uri="{BB962C8B-B14F-4D97-AF65-F5344CB8AC3E}">
        <p14:creationId xmlns:p14="http://schemas.microsoft.com/office/powerpoint/2010/main" val="248811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E0B35-19FF-4775-9AF8-8F3C834A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20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F1FB9-B16B-4B0E-B1C6-ACB21972C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F7B5F3-4828-4F6B-BC5F-D6E87BA81172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92729-D9BA-45F7-B2E7-911659343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7D9A7C-0EE5-FFD2-3793-BA7AF596A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343" y="852284"/>
            <a:ext cx="3230312" cy="465971"/>
          </a:xfrm>
          <a:prstGeom prst="rect">
            <a:avLst/>
          </a:prstGeom>
        </p:spPr>
      </p:pic>
      <p:pic>
        <p:nvPicPr>
          <p:cNvPr id="9" name="Picture 8" descr="A graph of a temperature&#10;&#10;Description automatically generated">
            <a:extLst>
              <a:ext uri="{FF2B5EF4-FFF2-40B4-BE49-F238E27FC236}">
                <a16:creationId xmlns:a16="http://schemas.microsoft.com/office/drawing/2014/main" id="{CEF514EA-9A9B-1EB1-6810-061ED80CF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3069" y="1707685"/>
            <a:ext cx="6053765" cy="454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97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2" descr="Company logo">
            <a:extLst>
              <a:ext uri="{FF2B5EF4-FFF2-40B4-BE49-F238E27FC236}">
                <a16:creationId xmlns:a16="http://schemas.microsoft.com/office/drawing/2014/main" id="{03247CF8-822D-D04C-96FC-D51127AA4C30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997" y="852284"/>
            <a:ext cx="1938528" cy="39183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EA7E572-F0AC-4962-AC8B-24DD8CD61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Difference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9A97DCF-3682-44C5-A5DA-9D96CF14B628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 rtlCol="0"/>
              <a:lstStyle/>
              <a:p>
                <a:pPr rtl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br>
                  <a:rPr lang="en-GB" b="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𝑆𝐻𝑇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=43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−25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br>
                  <a:rPr lang="en-GB" b="0" dirty="0"/>
                </a:b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highlight>
                          <a:srgbClr val="000000"/>
                        </a:highlight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GB" b="0" i="1" smtClean="0">
                            <a:highlight>
                              <a:srgbClr val="000000"/>
                            </a:highligh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highlight>
                              <a:srgbClr val="000000"/>
                            </a:highlight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GB" b="0" i="1" smtClean="0">
                            <a:highlight>
                              <a:srgbClr val="000000"/>
                            </a:highlight>
                            <a:latin typeface="Cambria Math" panose="02040503050406030204" pitchFamily="18" charset="0"/>
                          </a:rPr>
                          <m:t>𝑆𝐻𝑇</m:t>
                        </m:r>
                        <m:r>
                          <a:rPr lang="en-GB" b="0" i="1" smtClean="0">
                            <a:highlight>
                              <a:srgbClr val="000000"/>
                            </a:highlight>
                            <a:latin typeface="Cambria Math" panose="02040503050406030204" pitchFamily="18" charset="0"/>
                          </a:rPr>
                          <m:t>31</m:t>
                        </m:r>
                      </m:sub>
                    </m:sSub>
                    <m:r>
                      <a:rPr lang="en-GB" b="0" i="1" smtClean="0">
                        <a:highlight>
                          <a:srgbClr val="000000"/>
                        </a:highlight>
                        <a:latin typeface="Cambria Math" panose="02040503050406030204" pitchFamily="18" charset="0"/>
                      </a:rPr>
                      <m:t>=18</m:t>
                    </m:r>
                    <m:r>
                      <a:rPr lang="en-GB" b="0" i="1" smtClean="0">
                        <a:highlight>
                          <a:srgbClr val="000000"/>
                        </a:highlight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endParaRPr lang="en-GB" b="0" dirty="0">
                  <a:highlight>
                    <a:srgbClr val="000000"/>
                  </a:highlight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  <m:sSub>
                        <m:sSubPr>
                          <m:ctrlPr>
                            <a:rPr lang="en-GB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𝐵𝑀𝐸</m:t>
                          </m:r>
                          <m:r>
                            <a:rPr lang="en-GB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280</m:t>
                          </m:r>
                        </m:sub>
                      </m:sSub>
                      <m:r>
                        <a:rPr lang="en-GB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=4</m:t>
                      </m:r>
                      <m:r>
                        <a:rPr lang="en-GB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GB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GB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−20</m:t>
                      </m:r>
                      <m:r>
                        <a:rPr lang="en-GB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Cambria Math" panose="02040503050406030204" pitchFamily="18" charset="0"/>
                        </a:rPr>
                        <m:t>Δ</m:t>
                      </m:r>
                      <m:sSub>
                        <m:sSubPr>
                          <m:ctrlPr>
                            <a:rPr lang="en-GB" i="1" smtClean="0">
                              <a:solidFill>
                                <a:schemeClr val="bg1"/>
                              </a:solidFill>
                              <a:highlight>
                                <a:srgbClr val="000000"/>
                              </a:highligh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solidFill>
                                <a:schemeClr val="bg1"/>
                              </a:solidFill>
                              <a:highlight>
                                <a:srgbClr val="000000"/>
                              </a:highlight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chemeClr val="bg1"/>
                              </a:solidFill>
                              <a:highlight>
                                <a:srgbClr val="000000"/>
                              </a:highlight>
                              <a:latin typeface="Cambria Math" panose="02040503050406030204" pitchFamily="18" charset="0"/>
                            </a:rPr>
                            <m:t>𝐵𝑀𝐸</m:t>
                          </m:r>
                          <m:r>
                            <a:rPr lang="en-GB" b="0" i="1" smtClean="0">
                              <a:solidFill>
                                <a:schemeClr val="bg1"/>
                              </a:solidFill>
                              <a:highlight>
                                <a:srgbClr val="000000"/>
                              </a:highlight>
                              <a:latin typeface="Cambria Math" panose="02040503050406030204" pitchFamily="18" charset="0"/>
                            </a:rPr>
                            <m:t>280</m:t>
                          </m:r>
                        </m:sub>
                      </m:sSub>
                      <m:r>
                        <a:rPr lang="en-GB" i="1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Cambria Math" panose="02040503050406030204" pitchFamily="18" charset="0"/>
                        </a:rPr>
                        <m:t>22</m:t>
                      </m:r>
                      <m:r>
                        <a:rPr lang="en-GB" i="1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GB" b="0" i="1" dirty="0">
                  <a:solidFill>
                    <a:schemeClr val="bg1"/>
                  </a:solidFill>
                  <a:highlight>
                    <a:srgbClr val="000000"/>
                  </a:highlight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GB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b="0" i="1" dirty="0">
                    <a:latin typeface="Cambria Math" panose="02040503050406030204" pitchFamily="18" charset="0"/>
                  </a:rPr>
                  <a:t>Reality</a:t>
                </a:r>
                <a:br>
                  <a:rPr lang="en-GB" b="0" i="1" dirty="0"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>
                          <a:latin typeface="Cambria Math" panose="02040503050406030204" pitchFamily="18" charset="0"/>
                        </a:rPr>
                        <m:t>Δ</m:t>
                      </m:r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𝑊𝑒𝑖𝑔h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𝑚𝑎𝑐h𝑖𝑛𝑒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648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−611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𝑔</m:t>
                      </m:r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>
                          <a:latin typeface="Cambria Math" panose="02040503050406030204" pitchFamily="18" charset="0"/>
                        </a:rPr>
                        <m:t>Δ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𝑊𝑒𝑖𝑔h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𝑚𝑎𝑐h𝑖𝑛𝑒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37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b="0" dirty="0"/>
              </a:p>
              <a:p>
                <a:pPr rtl="0"/>
                <a:endParaRPr lang="en-GB" dirty="0"/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9A97DCF-3682-44C5-A5DA-9D96CF14B6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4"/>
                <a:stretch>
                  <a:fillRect l="-3042" t="-291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E098C-FABC-437A-B91C-78D731689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2F8A13-B73C-4C5A-94E7-194671EE3BFB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C256C-2F66-47C7-8CAF-703095975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D7B63F-6F62-46FC-8E6A-512867B9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21</a:t>
            </a:fld>
            <a:endParaRPr lang="en-GB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3DA4935E-B370-DFF5-AF1C-AC19E70907FD}"/>
              </a:ext>
            </a:extLst>
          </p:cNvPr>
          <p:cNvSpPr txBox="1">
            <a:spLocks/>
          </p:cNvSpPr>
          <p:nvPr/>
        </p:nvSpPr>
        <p:spPr>
          <a:xfrm>
            <a:off x="941529" y="5176820"/>
            <a:ext cx="4585780" cy="109107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What has it happened?</a:t>
            </a:r>
          </a:p>
        </p:txBody>
      </p:sp>
    </p:spTree>
    <p:extLst>
      <p:ext uri="{BB962C8B-B14F-4D97-AF65-F5344CB8AC3E}">
        <p14:creationId xmlns:p14="http://schemas.microsoft.com/office/powerpoint/2010/main" val="3210814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9564E-D27B-CFFC-BD3C-6B0F343D6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EF9F4-9852-89B8-4785-BB7397747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 Room</a:t>
            </a:r>
          </a:p>
        </p:txBody>
      </p:sp>
      <p:pic>
        <p:nvPicPr>
          <p:cNvPr id="8" name="Picture 7" descr="A close-up of a box with wires&#10;&#10;Description automatically generated">
            <a:extLst>
              <a:ext uri="{FF2B5EF4-FFF2-40B4-BE49-F238E27FC236}">
                <a16:creationId xmlns:a16="http://schemas.microsoft.com/office/drawing/2014/main" id="{77659214-F1A3-6CDB-938D-366444200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439" y="1043609"/>
            <a:ext cx="4116387" cy="2156791"/>
          </a:xfrm>
          <a:prstGeom prst="rect">
            <a:avLst/>
          </a:prstGeom>
        </p:spPr>
      </p:pic>
      <p:pic>
        <p:nvPicPr>
          <p:cNvPr id="10" name="Picture 9" descr="A white piece of wood on a table&#10;&#10;Description automatically generated">
            <a:extLst>
              <a:ext uri="{FF2B5EF4-FFF2-40B4-BE49-F238E27FC236}">
                <a16:creationId xmlns:a16="http://schemas.microsoft.com/office/drawing/2014/main" id="{A60404B3-B866-9787-EF2C-976528FCA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835526" y="3429000"/>
            <a:ext cx="24003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709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96776D-8EB5-01A0-22C2-D09166D8C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0016D-E400-8D0C-71B7-EFCE05BD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 Outside</a:t>
            </a:r>
          </a:p>
        </p:txBody>
      </p:sp>
      <p:pic>
        <p:nvPicPr>
          <p:cNvPr id="4" name="Picture 3" descr="A close-up of a circuit board&#10;&#10;Description automatically generated">
            <a:extLst>
              <a:ext uri="{FF2B5EF4-FFF2-40B4-BE49-F238E27FC236}">
                <a16:creationId xmlns:a16="http://schemas.microsoft.com/office/drawing/2014/main" id="{5FF5C0BB-A39C-DBF3-5BD9-AC036664F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643395" y="105604"/>
            <a:ext cx="2959376" cy="3945834"/>
          </a:xfrm>
          <a:prstGeom prst="rect">
            <a:avLst/>
          </a:prstGeom>
        </p:spPr>
      </p:pic>
      <p:pic>
        <p:nvPicPr>
          <p:cNvPr id="6" name="Picture 5" descr="A plastic bottle with wires&#10;&#10;Description automatically generated">
            <a:extLst>
              <a:ext uri="{FF2B5EF4-FFF2-40B4-BE49-F238E27FC236}">
                <a16:creationId xmlns:a16="http://schemas.microsoft.com/office/drawing/2014/main" id="{093A78F1-B7E5-2AB2-FE0D-98885346E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609023" y="3646004"/>
            <a:ext cx="2753139" cy="3670852"/>
          </a:xfrm>
          <a:prstGeom prst="rect">
            <a:avLst/>
          </a:prstGeom>
        </p:spPr>
      </p:pic>
      <p:pic>
        <p:nvPicPr>
          <p:cNvPr id="9" name="Picture 8" descr="A plastic bag wrapped around a lamp&#10;&#10;Description automatically generated">
            <a:extLst>
              <a:ext uri="{FF2B5EF4-FFF2-40B4-BE49-F238E27FC236}">
                <a16:creationId xmlns:a16="http://schemas.microsoft.com/office/drawing/2014/main" id="{FDF50E44-D18D-6973-69DE-96C966DA3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4658" y="647285"/>
            <a:ext cx="3816627" cy="2862470"/>
          </a:xfrm>
          <a:prstGeom prst="rect">
            <a:avLst/>
          </a:prstGeom>
        </p:spPr>
      </p:pic>
      <p:pic>
        <p:nvPicPr>
          <p:cNvPr id="5" name="Picture 4" descr="A fan inside a cardboard box&#10;&#10;Description automatically generated">
            <a:extLst>
              <a:ext uri="{FF2B5EF4-FFF2-40B4-BE49-F238E27FC236}">
                <a16:creationId xmlns:a16="http://schemas.microsoft.com/office/drawing/2014/main" id="{D6D04D86-4421-4F1D-05D6-4FA0FB273C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0975" y="3784600"/>
            <a:ext cx="230505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03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736860-C937-D378-8953-2C0427F42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white electronic scale on a brown surface&#10;&#10;Description automatically generated">
            <a:extLst>
              <a:ext uri="{FF2B5EF4-FFF2-40B4-BE49-F238E27FC236}">
                <a16:creationId xmlns:a16="http://schemas.microsoft.com/office/drawing/2014/main" id="{C82CD655-3C46-9259-312E-89C15EC8F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218" y="2289285"/>
            <a:ext cx="2339009" cy="31186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4153AE-29BC-5E72-E599-E62835545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 Chamber</a:t>
            </a:r>
          </a:p>
        </p:txBody>
      </p:sp>
      <p:pic>
        <p:nvPicPr>
          <p:cNvPr id="12" name="Picture 11" descr="A white box with wires&#10;&#10;Description automatically generated">
            <a:extLst>
              <a:ext uri="{FF2B5EF4-FFF2-40B4-BE49-F238E27FC236}">
                <a16:creationId xmlns:a16="http://schemas.microsoft.com/office/drawing/2014/main" id="{7DDA1393-4942-C814-6441-88084E859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073732" y="-128161"/>
            <a:ext cx="2370482" cy="3160643"/>
          </a:xfrm>
          <a:prstGeom prst="rect">
            <a:avLst/>
          </a:prstGeom>
        </p:spPr>
      </p:pic>
      <p:pic>
        <p:nvPicPr>
          <p:cNvPr id="14" name="Picture 13" descr="A fan in a cardboard box&#10;&#10;Description automatically generated">
            <a:extLst>
              <a:ext uri="{FF2B5EF4-FFF2-40B4-BE49-F238E27FC236}">
                <a16:creationId xmlns:a16="http://schemas.microsoft.com/office/drawing/2014/main" id="{DD077A06-F8D1-27A6-404F-C893760DB3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21" y="96907"/>
            <a:ext cx="2499070" cy="3332093"/>
          </a:xfrm>
          <a:prstGeom prst="rect">
            <a:avLst/>
          </a:prstGeom>
        </p:spPr>
      </p:pic>
      <p:pic>
        <p:nvPicPr>
          <p:cNvPr id="16" name="Picture 15" descr="A piece of cardboard on a concrete surface&#10;&#10;Description automatically generated">
            <a:extLst>
              <a:ext uri="{FF2B5EF4-FFF2-40B4-BE49-F238E27FC236}">
                <a16:creationId xmlns:a16="http://schemas.microsoft.com/office/drawing/2014/main" id="{A3D96A4C-8493-DF3F-465D-E95A79CD58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534671" y="4205989"/>
            <a:ext cx="2189093" cy="2918791"/>
          </a:xfrm>
          <a:prstGeom prst="rect">
            <a:avLst/>
          </a:prstGeom>
        </p:spPr>
      </p:pic>
      <p:pic>
        <p:nvPicPr>
          <p:cNvPr id="20" name="Picture 19" descr="A hand holding a piece of cardboard with multiple small electronic components&#10;&#10;Description automatically generated">
            <a:extLst>
              <a:ext uri="{FF2B5EF4-FFF2-40B4-BE49-F238E27FC236}">
                <a16:creationId xmlns:a16="http://schemas.microsoft.com/office/drawing/2014/main" id="{96DD6E48-03AA-8CD7-11DB-BF832A3A92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8631721" y="246181"/>
            <a:ext cx="2584174" cy="3445566"/>
          </a:xfrm>
          <a:prstGeom prst="rect">
            <a:avLst/>
          </a:prstGeom>
        </p:spPr>
      </p:pic>
      <p:pic>
        <p:nvPicPr>
          <p:cNvPr id="22" name="Picture 21" descr="A white bucket with wires in it&#10;&#10;Description automatically generated">
            <a:extLst>
              <a:ext uri="{FF2B5EF4-FFF2-40B4-BE49-F238E27FC236}">
                <a16:creationId xmlns:a16="http://schemas.microsoft.com/office/drawing/2014/main" id="{F056476A-6F96-5D6B-6C54-84024813CAC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26522"/>
          <a:stretch/>
        </p:blipFill>
        <p:spPr>
          <a:xfrm>
            <a:off x="2922011" y="2865726"/>
            <a:ext cx="3025737" cy="2964345"/>
          </a:xfrm>
          <a:prstGeom prst="rect">
            <a:avLst/>
          </a:prstGeom>
        </p:spPr>
      </p:pic>
      <p:pic>
        <p:nvPicPr>
          <p:cNvPr id="24" name="Picture 23" descr="A silver pot on a scale&#10;&#10;Description automatically generated">
            <a:extLst>
              <a:ext uri="{FF2B5EF4-FFF2-40B4-BE49-F238E27FC236}">
                <a16:creationId xmlns:a16="http://schemas.microsoft.com/office/drawing/2014/main" id="{0CBEF8E6-17B6-612B-DFA9-BFF49E5F26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11504" y="413364"/>
            <a:ext cx="2489753" cy="3319670"/>
          </a:xfrm>
          <a:prstGeom prst="rect">
            <a:avLst/>
          </a:prstGeom>
        </p:spPr>
      </p:pic>
      <p:pic>
        <p:nvPicPr>
          <p:cNvPr id="26" name="Picture 25" descr="A plastic bag wrapped around a bucket&#10;&#10;Description automatically generated">
            <a:extLst>
              <a:ext uri="{FF2B5EF4-FFF2-40B4-BE49-F238E27FC236}">
                <a16:creationId xmlns:a16="http://schemas.microsoft.com/office/drawing/2014/main" id="{4FFE34AD-19F4-94FC-7F4F-31883BFDD3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41890" y="2933060"/>
            <a:ext cx="2918792" cy="389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65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3131A-86CF-575D-FD1D-718290FE3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4DB2-9B43-97CB-47DE-D5B7120F0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Comparing |E| between sensor of the same type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DB384EA-178F-5422-A025-26945D7478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Readings between them</a:t>
            </a:r>
          </a:p>
        </p:txBody>
      </p:sp>
    </p:spTree>
    <p:extLst>
      <p:ext uri="{BB962C8B-B14F-4D97-AF65-F5344CB8AC3E}">
        <p14:creationId xmlns:p14="http://schemas.microsoft.com/office/powerpoint/2010/main" val="3361492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C665F-537D-4B74-92F8-96ED80122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/>
          <a:lstStyle/>
          <a:p>
            <a:pPr rtl="0"/>
            <a:r>
              <a:rPr lang="en-GB" dirty="0"/>
              <a:t>BME280 Pressure Room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192BF-F3A7-4D6F-9228-FC825EC15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7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E8417-3B40-4421-8C0C-E812952C4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AD198-93C9-4EAB-8485-34EDEDDBA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10" name="Picture 9" descr="A graph of a diagram of a pressure&#10;&#10;Description automatically generated with medium confidence">
            <a:extLst>
              <a:ext uri="{FF2B5EF4-FFF2-40B4-BE49-F238E27FC236}">
                <a16:creationId xmlns:a16="http://schemas.microsoft.com/office/drawing/2014/main" id="{C92FAAB0-44FE-AABB-BB8A-728A0130F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563" y="2531501"/>
            <a:ext cx="4955344" cy="371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785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63DB2-3EB6-4B4D-C38E-1C83E574E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1657-ADD2-8D0F-B67A-9D1980CBA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/>
          <a:lstStyle/>
          <a:p>
            <a:pPr rtl="0"/>
            <a:r>
              <a:rPr lang="en-GB" dirty="0"/>
              <a:t>BME280 Pressure Outside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88459-2B70-00EE-1327-588B822DE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8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EC585-A160-4B96-0DA1-5EC732F5F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81005-4A03-4FED-317E-DC7E2216E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7" name="Picture 6" descr="A graph showing a pressure&#10;&#10;Description automatically generated with medium confidence">
            <a:extLst>
              <a:ext uri="{FF2B5EF4-FFF2-40B4-BE49-F238E27FC236}">
                <a16:creationId xmlns:a16="http://schemas.microsoft.com/office/drawing/2014/main" id="{21FCF2D6-E1A7-582E-97D1-E52E65BC2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686" y="158241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A4482-0229-17EE-BB6F-3B74237B8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2233A-17ED-3A1B-BDA0-22697B208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110" y="499122"/>
            <a:ext cx="4585780" cy="1091078"/>
          </a:xfrm>
        </p:spPr>
        <p:txBody>
          <a:bodyPr rtlCol="0"/>
          <a:lstStyle/>
          <a:p>
            <a:pPr rtl="0"/>
            <a:r>
              <a:rPr lang="en-GB" dirty="0"/>
              <a:t>BME280 Pressure Chamber Time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EA049-616E-93E9-17C3-0DE29575F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5589B-4FC0-56AA-DE03-E9E0EC89A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07/11/2024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535D6-56B4-95F0-1ED7-8B8952A1B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ADD A FOOTER</a:t>
            </a:r>
          </a:p>
        </p:txBody>
      </p:sp>
      <p:pic>
        <p:nvPicPr>
          <p:cNvPr id="8" name="Picture 7" descr="A graph showing a pressure&#10;&#10;Description automatically generated">
            <a:extLst>
              <a:ext uri="{FF2B5EF4-FFF2-40B4-BE49-F238E27FC236}">
                <a16:creationId xmlns:a16="http://schemas.microsoft.com/office/drawing/2014/main" id="{14FBF48C-8615-868F-A33F-425EB08B4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4" y="2337520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88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1">
      <a:dk1>
        <a:sysClr val="windowText" lastClr="000000"/>
      </a:dk1>
      <a:lt1>
        <a:srgbClr val="FFFFFF"/>
      </a:lt1>
      <a:dk2>
        <a:srgbClr val="00BBFF"/>
      </a:dk2>
      <a:lt2>
        <a:srgbClr val="FFAA27"/>
      </a:lt2>
      <a:accent1>
        <a:srgbClr val="001431"/>
      </a:accent1>
      <a:accent2>
        <a:srgbClr val="D14C00"/>
      </a:accent2>
      <a:accent3>
        <a:srgbClr val="142F5C"/>
      </a:accent3>
      <a:accent4>
        <a:srgbClr val="FFC000"/>
      </a:accent4>
      <a:accent5>
        <a:srgbClr val="5E441C"/>
      </a:accent5>
      <a:accent6>
        <a:srgbClr val="149F2F"/>
      </a:accent6>
      <a:hlink>
        <a:srgbClr val="00BBFF"/>
      </a:hlink>
      <a:folHlink>
        <a:srgbClr val="00BBFF"/>
      </a:folHlink>
    </a:clrScheme>
    <a:fontScheme name="Custom 12">
      <a:majorFont>
        <a:latin typeface="Book Antiqua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solidFill>
            <a:schemeClr val="bg2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4309604_TF33968143" id="{8DC784E7-05DF-45BD-84D8-E1E66AEC0D7A}" vid="{ACDD0EDF-4589-4FB8-B084-B2A7E0159C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F66A90A-9146-4A69-9CBB-F93429A11E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1E645E5-0105-4597-A6C9-FF428BAEF1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31B41D-C4DE-41D5-B883-BFE1CC1FFE9C}">
  <ds:schemaRefs>
    <ds:schemaRef ds:uri="http://schemas.microsoft.com/sharepoint/v3"/>
    <ds:schemaRef ds:uri="http://purl.org/dc/terms/"/>
    <ds:schemaRef ds:uri="http://schemas.openxmlformats.org/package/2006/metadata/core-properties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fb0879af-3eba-417a-a55a-ffe6dcd6ca77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{B0254C15-398A-47E8-A7E6-5FA213C6124C}tf33968143_win32</Template>
  <TotalTime>0</TotalTime>
  <Words>246</Words>
  <Application>Microsoft Office PowerPoint</Application>
  <PresentationFormat>Widescreen</PresentationFormat>
  <Paragraphs>86</Paragraphs>
  <Slides>21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Book Antiqua</vt:lpstr>
      <vt:lpstr>Calibri</vt:lpstr>
      <vt:lpstr>Cambria Math</vt:lpstr>
      <vt:lpstr>Franklin Gothic Book</vt:lpstr>
      <vt:lpstr>Wingdings</vt:lpstr>
      <vt:lpstr>Office Theme</vt:lpstr>
      <vt:lpstr>BME280 vs SHT31</vt:lpstr>
      <vt:lpstr>Different scenarios</vt:lpstr>
      <vt:lpstr>Materials Room</vt:lpstr>
      <vt:lpstr>Materials Outside</vt:lpstr>
      <vt:lpstr>Materials Chamber</vt:lpstr>
      <vt:lpstr>Comparing |E| between sensor of the same type</vt:lpstr>
      <vt:lpstr>BME280 Pressure Room</vt:lpstr>
      <vt:lpstr>BME280 Pressure Outside</vt:lpstr>
      <vt:lpstr>BME280 Pressure Chamber Time 1</vt:lpstr>
      <vt:lpstr>BME280 Pressure Chamber Time 2</vt:lpstr>
      <vt:lpstr>BME280 vs SHT31 Relative Humidity Room</vt:lpstr>
      <vt:lpstr>BME280 vs SHT31 Relative Humidity Outside</vt:lpstr>
      <vt:lpstr>BME280 vs SHT31 Relative Humidity Chamber Time 1</vt:lpstr>
      <vt:lpstr>BME280 vs SHT31 Relative Humidity Chamber Time 2</vt:lpstr>
      <vt:lpstr>BME280 vs SHT31 Temperature  Room</vt:lpstr>
      <vt:lpstr>BME280 vs SHT31 Temperature Outside</vt:lpstr>
      <vt:lpstr>BME280 vs SHT31 Temperature Chamber Time 1</vt:lpstr>
      <vt:lpstr>BME280 vs SHT31 Temperature Chamber Time 2</vt:lpstr>
      <vt:lpstr>Time 1</vt:lpstr>
      <vt:lpstr>PowerPoint Presentation</vt:lpstr>
      <vt:lpstr>Difference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HERNANDEZ AGUILLARES ANTONIO</dc:creator>
  <cp:lastModifiedBy>HERNANDEZ AGUILLARES ANTONIO</cp:lastModifiedBy>
  <cp:revision>1</cp:revision>
  <dcterms:created xsi:type="dcterms:W3CDTF">2024-11-08T01:02:05Z</dcterms:created>
  <dcterms:modified xsi:type="dcterms:W3CDTF">2024-11-08T01:44:32Z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